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media/image30.jpg" ContentType="image/jpg"/>
  <Override PartName="/ppt/notesSlides/notesSlide2.xml" ContentType="application/vnd.openxmlformats-officedocument.presentationml.notesSlide+xml"/>
  <Override PartName="/ppt/media/image31.jpg" ContentType="image/jpg"/>
  <Override PartName="/ppt/media/image32.jpg" ContentType="image/jpg"/>
  <Override PartName="/ppt/media/image37.jpg" ContentType="image/jpg"/>
  <Override PartName="/ppt/media/image41.jpg" ContentType="image/jpg"/>
  <Override PartName="/ppt/media/image4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3" r:id="rId55"/>
    <p:sldId id="314" r:id="rId56"/>
    <p:sldId id="315" r:id="rId57"/>
    <p:sldId id="316" r:id="rId58"/>
    <p:sldId id="317" r:id="rId59"/>
    <p:sldId id="312" r:id="rId60"/>
    <p:sldId id="318" r:id="rId61"/>
    <p:sldId id="319" r:id="rId62"/>
    <p:sldId id="320" r:id="rId63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dip luitel" initials="Pl" lastIdx="1" clrIdx="0">
    <p:extLst>
      <p:ext uri="{19B8F6BF-5375-455C-9EA6-DF929625EA0E}">
        <p15:presenceInfo xmlns:p15="http://schemas.microsoft.com/office/powerpoint/2012/main" userId="eb7613732c8651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B49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09" autoAdjust="0"/>
    <p:restoredTop sz="94660"/>
  </p:normalViewPr>
  <p:slideViewPr>
    <p:cSldViewPr>
      <p:cViewPr varScale="1">
        <p:scale>
          <a:sx n="78" d="100"/>
          <a:sy n="78" d="100"/>
        </p:scale>
        <p:origin x="462" y="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Fresh</a:t>
            </a:r>
            <a:r>
              <a:rPr lang="en-US" baseline="0"/>
              <a:t> Water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6303630363036306E-2"/>
          <c:y val="0.23175251314929507"/>
          <c:w val="0.9273927392739274"/>
          <c:h val="0.6002626746755469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Icecaps And Glaciers</c:v>
                </c:pt>
              </c:strCache>
            </c:strRef>
          </c:tx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75000"/>
                </a:schemeClr>
              </a:contourClr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68.7%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025-4878-9F67-0B9F1E9E86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0.00%</c:formatCode>
                <c:ptCount val="1"/>
                <c:pt idx="0">
                  <c:v>0.68700000000000006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25-4878-9F67-0B9F1E9E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Ground water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5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0.00%</c:formatCode>
                <c:ptCount val="1"/>
                <c:pt idx="0">
                  <c:v>0.30099999999999999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25-4878-9F67-0B9F1E9E86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Surface water</c:v>
                </c:pt>
              </c:strCache>
            </c:strRef>
          </c:tx>
          <c:spPr>
            <a:solidFill>
              <a:schemeClr val="accent4">
                <a:alpha val="85000"/>
              </a:schemeClr>
            </a:solidFill>
            <a:ln w="9525" cap="flat" cmpd="sng" algn="ctr">
              <a:solidFill>
                <a:schemeClr val="accent4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4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0.00%</c:formatCode>
                <c:ptCount val="1"/>
                <c:pt idx="0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25-4878-9F67-0B9F1E9E867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6">
                <a:lumMod val="60000"/>
                <a:alpha val="85000"/>
              </a:schemeClr>
            </a:solidFill>
            <a:ln w="9525" cap="flat" cmpd="sng" algn="ctr">
              <a:solidFill>
                <a:schemeClr val="accent6">
                  <a:lumMod val="60000"/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6">
                  <a:lumMod val="60000"/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0.00%</c:formatCode>
                <c:ptCount val="1"/>
                <c:pt idx="0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25-4878-9F67-0B9F1E9E867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363207040"/>
        <c:axId val="363208024"/>
        <c:axId val="0"/>
      </c:bar3DChart>
      <c:catAx>
        <c:axId val="3632070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63208024"/>
        <c:crosses val="autoZero"/>
        <c:auto val="1"/>
        <c:lblAlgn val="ctr"/>
        <c:lblOffset val="100"/>
        <c:noMultiLvlLbl val="0"/>
      </c:catAx>
      <c:valAx>
        <c:axId val="363208024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363207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Surface Water</a:t>
            </a:r>
          </a:p>
        </c:rich>
      </c:tx>
      <c:layout>
        <c:manualLayout>
          <c:xMode val="edge"/>
          <c:yMode val="edge"/>
          <c:x val="0.28273095813518362"/>
          <c:y val="5.27009222661396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8404927106883919E-2"/>
          <c:y val="0.24015810276679841"/>
          <c:w val="0.90319031903190317"/>
          <c:h val="0.51841169853768276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Lakes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0%</c:formatCode>
                <c:ptCount val="1"/>
                <c:pt idx="0">
                  <c:v>0.87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97-497E-A4E4-0AF848DBDC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Wetlands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accent2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2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0%</c:formatCode>
                <c:ptCount val="1"/>
                <c:pt idx="0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97-497E-A4E4-0AF848DBDC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Rivers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3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0%</c:formatCode>
                <c:ptCount val="1"/>
                <c:pt idx="0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97-497E-A4E4-0AF848DBDC5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374016248"/>
        <c:axId val="374012640"/>
        <c:axId val="0"/>
      </c:bar3DChart>
      <c:catAx>
        <c:axId val="374016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74012640"/>
        <c:crosses val="autoZero"/>
        <c:auto val="1"/>
        <c:lblAlgn val="ctr"/>
        <c:lblOffset val="100"/>
        <c:noMultiLvlLbl val="0"/>
      </c:catAx>
      <c:valAx>
        <c:axId val="3740126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374016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Distribution Of Global Water</a:t>
            </a:r>
            <a:r>
              <a:rPr lang="en-US" baseline="0"/>
              <a:t> Resource</a:t>
            </a:r>
          </a:p>
        </c:rich>
      </c:tx>
      <c:layout>
        <c:manualLayout>
          <c:xMode val="edge"/>
          <c:yMode val="edge"/>
          <c:x val="0.17303193689936047"/>
          <c:y val="1.91387559808612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Distribution Of Global Freshwater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01-807E-4C73-86C4-51D301E01EF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/>
            </c:spPr>
            <c:extLst>
              <c:ext xmlns:c16="http://schemas.microsoft.com/office/drawing/2014/chart" uri="{C3380CC4-5D6E-409C-BE32-E72D297353CC}">
                <c16:uniqueId val="{00000003-807E-4C73-86C4-51D301E01EF3}"/>
              </c:ext>
            </c:extLst>
          </c:dPt>
          <c:dLbls>
            <c:dLbl>
              <c:idx val="0"/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07E-4C73-86C4-51D301E01E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Saline (Oceans)</c:v>
                </c:pt>
                <c:pt idx="1">
                  <c:v>Fresh Water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0.97</c:v>
                </c:pt>
                <c:pt idx="1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07E-4C73-86C4-51D301E01E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51FA9-EBD7-4EF7-965E-D2B5D2C9C54E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4CD1A-52D9-458F-8676-75D2F991D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1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4CD1A-52D9-458F-8676-75D2F991D7F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01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4CD1A-52D9-458F-8676-75D2F991D7F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0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6331203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045413511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03038046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749359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9278808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368007414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47325595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23978274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09317879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28048024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55985034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00153591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850355053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44804314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62852334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33940869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14725175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ts val="253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79631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ransition spd="slow">
    <p:push dir="u"/>
  </p:transition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://i0.wp.com/wholesomemom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://learnen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3445509"/>
            <a:ext cx="2216785" cy="2578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rinda" panose="020B0502040204020203" pitchFamily="34" charset="0"/>
                <a:cs typeface="Vrinda" panose="020B0502040204020203" pitchFamily="34" charset="0"/>
              </a:rPr>
              <a:t>Group</a:t>
            </a:r>
            <a:r>
              <a:rPr sz="2200" b="1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200" b="1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rinda" panose="020B0502040204020203" pitchFamily="34" charset="0"/>
                <a:cs typeface="Vrinda" panose="020B0502040204020203" pitchFamily="34" charset="0"/>
              </a:rPr>
              <a:t>Members</a:t>
            </a:r>
            <a:r>
              <a:rPr sz="135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endParaRPr sz="13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lang="en-US" sz="2200" spc="-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Paras</a:t>
            </a:r>
            <a:r>
              <a:rPr sz="2200" spc="-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</a:t>
            </a:r>
            <a:r>
              <a:rPr sz="2200" spc="-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097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Parshuram</a:t>
            </a:r>
            <a:r>
              <a:rPr sz="22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</a:t>
            </a:r>
            <a:r>
              <a:rPr sz="22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0</a:t>
            </a: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98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Prabhakar</a:t>
            </a:r>
            <a:r>
              <a:rPr sz="22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</a:t>
            </a:r>
            <a:r>
              <a:rPr sz="22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0</a:t>
            </a: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99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Prabhat</a:t>
            </a:r>
            <a:r>
              <a:rPr sz="22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</a:t>
            </a:r>
            <a:r>
              <a:rPr sz="2200" spc="-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100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z="2200" spc="-20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Prabindra</a:t>
            </a:r>
            <a:r>
              <a:rPr sz="2200" spc="-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</a:t>
            </a:r>
            <a:r>
              <a:rPr sz="2200" spc="-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101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Pradip</a:t>
            </a:r>
            <a:r>
              <a:rPr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</a:t>
            </a:r>
            <a:r>
              <a:rPr sz="2200" spc="-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102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7046" y="3448939"/>
            <a:ext cx="3971290" cy="16023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rinda" panose="020B0502040204020203" pitchFamily="34" charset="0"/>
                <a:cs typeface="Vrinda" panose="020B0502040204020203" pitchFamily="34" charset="0"/>
              </a:rPr>
              <a:t>Tutor: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620"/>
              </a:spcBef>
            </a:pPr>
            <a:r>
              <a:rPr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Asst. Prof. Shukra Raj Paudel  Department of Civil Engineering  IOE, </a:t>
            </a:r>
            <a:r>
              <a:rPr sz="2200" spc="-1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Tribhu</a:t>
            </a:r>
            <a:r>
              <a:rPr lang="en-US" sz="2200" spc="-1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</a:t>
            </a:r>
            <a:r>
              <a:rPr sz="2200" spc="-1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</a:t>
            </a:r>
            <a:r>
              <a:rPr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University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9891" y="294878"/>
            <a:ext cx="685038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Vrinda" panose="020B0502040204020203" pitchFamily="34" charset="0"/>
                <a:cs typeface="Vrinda" panose="020B0502040204020203" pitchFamily="34" charset="0"/>
              </a:rPr>
              <a:t>Introduc</a:t>
            </a:r>
            <a:r>
              <a:rPr lang="en-US" sz="4000" spc="-5" dirty="0">
                <a:latin typeface="Vrinda" panose="020B0502040204020203" pitchFamily="34" charset="0"/>
                <a:cs typeface="Vrinda" panose="020B0502040204020203" pitchFamily="34" charset="0"/>
              </a:rPr>
              <a:t>tion to Water Supply</a:t>
            </a:r>
            <a:endParaRPr sz="40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7371" y="5528521"/>
            <a:ext cx="145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2019-</a:t>
            </a: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85388" y="4265598"/>
            <a:ext cx="1086612" cy="1130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CE14D-0B71-469C-B905-80B9EBC447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" y="1349375"/>
            <a:ext cx="2580985" cy="1719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562D2B-E4DA-474C-8AB1-80A8D54D96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293" y="1329479"/>
            <a:ext cx="2580984" cy="17125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458F0B-E7BD-468F-9EEB-06E4E10DD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620" y="1329479"/>
            <a:ext cx="2580984" cy="17001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7CAC0F-4C3D-4328-8723-041493D7B3E8}"/>
              </a:ext>
            </a:extLst>
          </p:cNvPr>
          <p:cNvSpPr/>
          <p:nvPr/>
        </p:nvSpPr>
        <p:spPr>
          <a:xfrm>
            <a:off x="3886200" y="1063422"/>
            <a:ext cx="1356936" cy="160357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DAFB14-A986-48F7-A8BE-0247F23D15CC}"/>
              </a:ext>
            </a:extLst>
          </p:cNvPr>
          <p:cNvSpPr/>
          <p:nvPr/>
        </p:nvSpPr>
        <p:spPr>
          <a:xfrm>
            <a:off x="6235574" y="4299471"/>
            <a:ext cx="1530857" cy="178673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8DA487-7119-4432-A81A-8CC4A96ABA59}"/>
              </a:ext>
            </a:extLst>
          </p:cNvPr>
          <p:cNvSpPr/>
          <p:nvPr/>
        </p:nvSpPr>
        <p:spPr>
          <a:xfrm>
            <a:off x="1355470" y="4299470"/>
            <a:ext cx="1530857" cy="189757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1C286D-9C30-44F5-88DC-394D3D0F27D6}"/>
              </a:ext>
            </a:extLst>
          </p:cNvPr>
          <p:cNvSpPr/>
          <p:nvPr/>
        </p:nvSpPr>
        <p:spPr>
          <a:xfrm>
            <a:off x="3795522" y="3429000"/>
            <a:ext cx="1530857" cy="1219200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4065846" y="3845278"/>
            <a:ext cx="1177290" cy="398827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15265" marR="5080" indent="-203200">
              <a:lnSpc>
                <a:spcPts val="2480"/>
              </a:lnSpc>
              <a:spcBef>
                <a:spcPts val="515"/>
              </a:spcBef>
            </a:pPr>
            <a:r>
              <a:rPr lang="en-US" sz="2400" spc="-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3528" y="1157313"/>
            <a:ext cx="956944" cy="1336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065" marR="5080" indent="635" algn="ctr">
              <a:lnSpc>
                <a:spcPct val="86100"/>
              </a:lnSpc>
              <a:spcBef>
                <a:spcPts val="500"/>
              </a:spcBef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Pure  </a:t>
            </a:r>
            <a:r>
              <a:rPr sz="2400" spc="-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impure  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9438" y="4430332"/>
            <a:ext cx="1150634" cy="1717738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ctr">
              <a:lnSpc>
                <a:spcPct val="86200"/>
              </a:lnSpc>
              <a:spcBef>
                <a:spcPts val="500"/>
              </a:spcBef>
            </a:pP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</a:t>
            </a:r>
            <a:r>
              <a:rPr sz="2400" spc="-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</a:t>
            </a:r>
            <a:r>
              <a:rPr sz="2400" spc="-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uted  </a:t>
            </a:r>
            <a:r>
              <a:rPr sz="2400" spc="-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contami  nated  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3530" y="4545413"/>
            <a:ext cx="1141730" cy="16516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indent="-1270" algn="ctr">
              <a:lnSpc>
                <a:spcPct val="86100"/>
              </a:lnSpc>
              <a:spcBef>
                <a:spcPts val="500"/>
              </a:spcBef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Potable  </a:t>
            </a:r>
            <a:r>
              <a:rPr sz="2400" spc="-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</a:t>
            </a:r>
            <a:r>
              <a:rPr sz="2400" spc="-1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eso  me  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9740" y="206451"/>
            <a:ext cx="451104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8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2.0</a:t>
            </a:r>
            <a:r>
              <a:rPr sz="3200" spc="-28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3200" spc="-105" dirty="0">
                <a:latin typeface="Vrinda" panose="020B0502040204020203" pitchFamily="34" charset="0"/>
                <a:cs typeface="Vrinda" panose="020B0502040204020203" pitchFamily="34" charset="0"/>
              </a:rPr>
              <a:t>Classification </a:t>
            </a:r>
            <a:r>
              <a:rPr sz="3200" spc="-210" dirty="0"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sz="3200" spc="-32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xfrm>
            <a:off x="8153400" y="6168123"/>
            <a:ext cx="628813" cy="450353"/>
          </a:xfrm>
          <a:prstGeom prst="rect">
            <a:avLst/>
          </a:prstGeom>
        </p:spPr>
        <p:txBody>
          <a:bodyPr vert="horz" wrap="square" lIns="0" tIns="101193" rIns="0" bIns="0" rtlCol="0">
            <a:spAutoFit/>
          </a:bodyPr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sz="2400" spc="-5" dirty="0">
                <a:latin typeface="Vrinda" panose="020B0502040204020203" pitchFamily="34" charset="0"/>
                <a:cs typeface="Vrinda" panose="020B0502040204020203" pitchFamily="34" charset="0"/>
              </a:rPr>
              <a:t>10</a:t>
            </a:fld>
            <a:endParaRPr sz="2400" spc="-5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0F3C4D8B-76B1-46C4-91C0-C87643100AD5}"/>
              </a:ext>
            </a:extLst>
          </p:cNvPr>
          <p:cNvSpPr/>
          <p:nvPr/>
        </p:nvSpPr>
        <p:spPr>
          <a:xfrm>
            <a:off x="4294250" y="2743199"/>
            <a:ext cx="533400" cy="609600"/>
          </a:xfrm>
          <a:prstGeom prst="upArrow">
            <a:avLst>
              <a:gd name="adj1" fmla="val 50000"/>
              <a:gd name="adj2" fmla="val 52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4D53393-E538-41CA-90AD-18065E62C4EA}"/>
              </a:ext>
            </a:extLst>
          </p:cNvPr>
          <p:cNvSpPr/>
          <p:nvPr/>
        </p:nvSpPr>
        <p:spPr>
          <a:xfrm rot="6654277">
            <a:off x="5514277" y="4005860"/>
            <a:ext cx="533400" cy="848944"/>
          </a:xfrm>
          <a:prstGeom prst="upArrow">
            <a:avLst>
              <a:gd name="adj1" fmla="val 50000"/>
              <a:gd name="adj2" fmla="val 52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F13A7E48-E8E3-421C-89E6-85E9A2929819}"/>
              </a:ext>
            </a:extLst>
          </p:cNvPr>
          <p:cNvSpPr/>
          <p:nvPr/>
        </p:nvSpPr>
        <p:spPr>
          <a:xfrm rot="13966113">
            <a:off x="3052266" y="4106980"/>
            <a:ext cx="533400" cy="848944"/>
          </a:xfrm>
          <a:prstGeom prst="upArrow">
            <a:avLst>
              <a:gd name="adj1" fmla="val 50000"/>
              <a:gd name="adj2" fmla="val 52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  <p:bldP spid="15" grpId="0" animBg="1"/>
      <p:bldP spid="2" grpId="0"/>
      <p:bldP spid="5" grpId="0"/>
      <p:bldP spid="8" grpId="0"/>
      <p:bldP spid="11" grpId="0"/>
      <p:bldP spid="20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589" y="1008379"/>
            <a:ext cx="8075295" cy="55066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7432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27965" algn="l"/>
                <a:tab pos="923925" algn="l"/>
                <a:tab pos="943610" algn="l"/>
                <a:tab pos="1815464" algn="l"/>
                <a:tab pos="2268220" algn="l"/>
                <a:tab pos="2496820" algn="l"/>
                <a:tab pos="2907030" algn="l"/>
                <a:tab pos="3315335" algn="l"/>
                <a:tab pos="3920490" algn="l"/>
                <a:tab pos="5030470" algn="l"/>
                <a:tab pos="5696585" algn="l"/>
                <a:tab pos="6545580" algn="l"/>
              </a:tabLst>
            </a:pP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lang="en-US"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that is two parts </a:t>
            </a:r>
            <a:r>
              <a:rPr sz="2400" spc="-13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hydrogen</a:t>
            </a:r>
            <a:r>
              <a:rPr lang="en-US" sz="2400" spc="-13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5" dirty="0">
                <a:latin typeface="Vrinda" panose="020B0502040204020203" pitchFamily="34" charset="0"/>
                <a:cs typeface="Vrinda" panose="020B0502040204020203" pitchFamily="34" charset="0"/>
              </a:rPr>
              <a:t>and</a:t>
            </a:r>
            <a:r>
              <a:rPr lang="en-US" sz="2400" spc="-135" dirty="0">
                <a:latin typeface="Vrinda" panose="020B0502040204020203" pitchFamily="34" charset="0"/>
                <a:cs typeface="Vrinda" panose="020B0502040204020203" pitchFamily="34" charset="0"/>
              </a:rPr>
              <a:t> one part</a:t>
            </a:r>
            <a:r>
              <a:rPr lang="en-US" sz="2400" spc="-13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oxygen</a:t>
            </a:r>
            <a:r>
              <a:rPr lang="en-US" sz="2400" spc="-13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 </a:t>
            </a:r>
            <a:r>
              <a:rPr lang="en-US" sz="2400" spc="-135" dirty="0">
                <a:latin typeface="Vrinda" panose="020B0502040204020203" pitchFamily="34" charset="0"/>
                <a:cs typeface="Vrinda" panose="020B0502040204020203" pitchFamily="34" charset="0"/>
              </a:rPr>
              <a:t>free from any impurity and minerals is known as pure water</a:t>
            </a:r>
            <a:endParaRPr sz="2400" dirty="0">
              <a:solidFill>
                <a:srgbClr val="FFC0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275590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27965" algn="l"/>
                <a:tab pos="867410" algn="l"/>
                <a:tab pos="899794" algn="l"/>
                <a:tab pos="1766570" algn="l"/>
                <a:tab pos="1932939" algn="l"/>
                <a:tab pos="2313940" algn="l"/>
                <a:tab pos="2423795" algn="l"/>
                <a:tab pos="3507740" algn="l"/>
                <a:tab pos="5092700" algn="l"/>
                <a:tab pos="5917565" algn="l"/>
                <a:tab pos="6649084" algn="l"/>
              </a:tabLst>
            </a:pP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lang="en-US"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that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contain</a:t>
            </a: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substan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lang="en-US"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other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</a:t>
            </a:r>
            <a:r>
              <a:rPr lang="en-US"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hydrogen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</a:t>
            </a:r>
            <a:r>
              <a:rPr lang="en-US"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oxygen</a:t>
            </a: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such as </a:t>
            </a:r>
            <a:r>
              <a:rPr lang="en-US" sz="2400" spc="-13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salts and organic matter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</a:t>
            </a:r>
            <a:r>
              <a:rPr lang="en-US"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known as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impure</a:t>
            </a:r>
            <a:r>
              <a:rPr lang="en-US"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273685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27965" algn="l"/>
                <a:tab pos="899794" algn="l"/>
                <a:tab pos="1031875" algn="l"/>
                <a:tab pos="1927225" algn="l"/>
                <a:tab pos="2352040" algn="l"/>
                <a:tab pos="2960370" algn="l"/>
                <a:tab pos="4116070" algn="l"/>
                <a:tab pos="4556125" algn="l"/>
                <a:tab pos="5101590" algn="l"/>
                <a:tab pos="6287770" algn="l"/>
                <a:tab pos="6804659" algn="l"/>
                <a:tab pos="7169150" algn="l"/>
              </a:tabLst>
            </a:pP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Pur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</a:t>
            </a:r>
            <a:r>
              <a:rPr lang="en-US"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spc="-114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not considered optimal for human consumption</a:t>
            </a:r>
            <a:r>
              <a:rPr sz="240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as</a:t>
            </a:r>
            <a:r>
              <a:rPr lang="en-US"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</a:t>
            </a:r>
            <a:r>
              <a:rPr lang="en-US" sz="2400" spc="-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</a:t>
            </a: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cks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vital</a:t>
            </a:r>
            <a:r>
              <a:rPr lang="en-US"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minerals</a:t>
            </a:r>
            <a:endParaRPr lang="en-US" sz="2400" spc="-114" dirty="0">
              <a:solidFill>
                <a:srgbClr val="FFFFFF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273685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27965" algn="l"/>
                <a:tab pos="899794" algn="l"/>
                <a:tab pos="1031875" algn="l"/>
                <a:tab pos="1927225" algn="l"/>
                <a:tab pos="2352040" algn="l"/>
                <a:tab pos="2960370" algn="l"/>
                <a:tab pos="4116070" algn="l"/>
                <a:tab pos="4556125" algn="l"/>
                <a:tab pos="5101590" algn="l"/>
                <a:tab pos="6287770" algn="l"/>
                <a:tab pos="6804659" algn="l"/>
                <a:tab pos="7169150" algn="l"/>
              </a:tabLst>
            </a:pP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Pure water is obtained in the laboratory by the process of </a:t>
            </a:r>
            <a:r>
              <a:rPr lang="en-US" sz="2400" spc="-114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distillation.</a:t>
            </a: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Distilled water is only used for experimental purposes, and in hospitals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R="13335" algn="r">
              <a:lnSpc>
                <a:spcPct val="100000"/>
              </a:lnSpc>
              <a:spcBef>
                <a:spcPts val="1495"/>
              </a:spcBef>
            </a:pPr>
            <a:r>
              <a:rPr sz="2400" spc="-1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11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7568" y="381000"/>
            <a:ext cx="691581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28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2.1</a:t>
            </a:r>
            <a:r>
              <a:rPr sz="3200" spc="-28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3200" spc="-145" dirty="0">
                <a:latin typeface="Vrinda" panose="020B0502040204020203" pitchFamily="34" charset="0"/>
                <a:cs typeface="Vrinda" panose="020B0502040204020203" pitchFamily="34" charset="0"/>
              </a:rPr>
              <a:t>Pure </a:t>
            </a:r>
            <a:r>
              <a:rPr sz="3200" spc="-155" dirty="0">
                <a:latin typeface="Vrinda" panose="020B0502040204020203" pitchFamily="34" charset="0"/>
                <a:cs typeface="Vrinda" panose="020B0502040204020203" pitchFamily="34" charset="0"/>
              </a:rPr>
              <a:t>and </a:t>
            </a:r>
            <a:r>
              <a:rPr sz="3200" spc="-235" dirty="0">
                <a:latin typeface="Vrinda" panose="020B0502040204020203" pitchFamily="34" charset="0"/>
                <a:cs typeface="Vrinda" panose="020B0502040204020203" pitchFamily="34" charset="0"/>
              </a:rPr>
              <a:t>impure</a:t>
            </a:r>
            <a:r>
              <a:rPr sz="3200" spc="-75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7812" y="1557713"/>
            <a:ext cx="5284470" cy="18620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5080" indent="-214629">
              <a:lnSpc>
                <a:spcPct val="100000"/>
              </a:lnSpc>
              <a:spcBef>
                <a:spcPts val="100"/>
              </a:spcBef>
              <a:buChar char="•"/>
              <a:tabLst>
                <a:tab pos="227965" algn="l"/>
                <a:tab pos="1219835" algn="l"/>
                <a:tab pos="1384300" algn="l"/>
                <a:tab pos="1938655" algn="l"/>
                <a:tab pos="2024380" algn="l"/>
                <a:tab pos="2399665" algn="l"/>
                <a:tab pos="2830830" algn="l"/>
                <a:tab pos="3178175" algn="l"/>
                <a:tab pos="3760470" algn="l"/>
                <a:tab pos="3959860" algn="l"/>
                <a:tab pos="4341495" algn="l"/>
                <a:tab pos="4981575" algn="l"/>
              </a:tabLst>
            </a:pPr>
            <a:r>
              <a:rPr lang="en-US"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Potable water is defined as the water which is safe for </a:t>
            </a:r>
            <a:r>
              <a:rPr lang="en-US" sz="2400" spc="-15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consumption</a:t>
            </a:r>
            <a:r>
              <a:rPr lang="en-US"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for humans as well as animals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27329" indent="-214629">
              <a:lnSpc>
                <a:spcPct val="100000"/>
              </a:lnSpc>
              <a:spcBef>
                <a:spcPts val="2880"/>
              </a:spcBef>
              <a:buChar char="•"/>
              <a:tabLst>
                <a:tab pos="227965" algn="l"/>
                <a:tab pos="943610" algn="l"/>
                <a:tab pos="1915795" algn="l"/>
                <a:tab pos="2388870" algn="l"/>
                <a:tab pos="3088005" algn="l"/>
              </a:tabLst>
            </a:pP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Also	</a:t>
            </a: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known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as	</a:t>
            </a:r>
            <a:r>
              <a:rPr sz="2400" spc="-12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safe	water</a:t>
            </a:r>
            <a:endParaRPr sz="2400" dirty="0">
              <a:solidFill>
                <a:srgbClr val="FFC0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7812" y="3679883"/>
            <a:ext cx="52844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5080" indent="-214629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27965" algn="l"/>
              </a:tabLst>
            </a:pP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Potable </a:t>
            </a:r>
            <a:r>
              <a:rPr lang="en-US"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water, in other words can be regarded as the water </a:t>
            </a:r>
            <a:r>
              <a:rPr lang="en-US" sz="2400" spc="-114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containing</a:t>
            </a:r>
            <a:r>
              <a:rPr lang="en-US" sz="2400" spc="434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spc="-114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lang="en-US" sz="2400" spc="-14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minimum  </a:t>
            </a:r>
            <a:r>
              <a:rPr lang="en-US" sz="2400" spc="-12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requirements</a:t>
            </a:r>
            <a:r>
              <a:rPr lang="en-US" sz="2400" spc="-12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for 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drinkability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812" y="5138088"/>
            <a:ext cx="52844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5080" indent="-214629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27965" algn="l"/>
              </a:tabLst>
            </a:pP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may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be </a:t>
            </a:r>
            <a:r>
              <a:rPr sz="2400" spc="-114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potable  </a:t>
            </a:r>
            <a:r>
              <a:rPr sz="2400" spc="-10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naturally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or </a:t>
            </a:r>
            <a:r>
              <a:rPr sz="2400" spc="-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  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may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need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be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treated 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 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order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be</a:t>
            </a:r>
            <a:r>
              <a:rPr sz="2400" spc="2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safe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7812" y="580879"/>
            <a:ext cx="617156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2.2 </a:t>
            </a:r>
            <a:r>
              <a:rPr sz="3200" spc="-145" dirty="0">
                <a:latin typeface="Vrinda" panose="020B0502040204020203" pitchFamily="34" charset="0"/>
                <a:cs typeface="Vrinda" panose="020B0502040204020203" pitchFamily="34" charset="0"/>
              </a:rPr>
              <a:t>Potable </a:t>
            </a:r>
            <a:r>
              <a:rPr sz="3200" spc="-155" dirty="0">
                <a:latin typeface="Vrinda" panose="020B0502040204020203" pitchFamily="34" charset="0"/>
                <a:cs typeface="Vrinda" panose="020B0502040204020203" pitchFamily="34" charset="0"/>
              </a:rPr>
              <a:t>and </a:t>
            </a:r>
            <a:r>
              <a:rPr sz="3200" spc="-180" dirty="0">
                <a:latin typeface="Vrinda" panose="020B0502040204020203" pitchFamily="34" charset="0"/>
                <a:cs typeface="Vrinda" panose="020B0502040204020203" pitchFamily="34" charset="0"/>
              </a:rPr>
              <a:t>wholesome</a:t>
            </a:r>
            <a:r>
              <a:rPr sz="3200" spc="-95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</a:p>
        </p:txBody>
      </p:sp>
      <p:sp>
        <p:nvSpPr>
          <p:cNvPr id="6" name="object 6"/>
          <p:cNvSpPr/>
          <p:nvPr/>
        </p:nvSpPr>
        <p:spPr>
          <a:xfrm>
            <a:off x="5928359" y="3468623"/>
            <a:ext cx="2986278" cy="1875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32368" y="6320739"/>
            <a:ext cx="535432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12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8359" y="3655631"/>
            <a:ext cx="2604009" cy="1595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0370">
              <a:lnSpc>
                <a:spcPct val="100000"/>
              </a:lnSpc>
              <a:spcBef>
                <a:spcPts val="100"/>
              </a:spcBef>
              <a:tabLst>
                <a:tab pos="1088390" algn="l"/>
                <a:tab pos="2171065" algn="l"/>
              </a:tabLst>
            </a:pPr>
            <a:r>
              <a:rPr sz="2400" spc="-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</a:t>
            </a:r>
            <a:r>
              <a:rPr sz="2400" spc="-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: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potable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420370">
              <a:lnSpc>
                <a:spcPct val="100000"/>
              </a:lnSpc>
              <a:spcBef>
                <a:spcPts val="100"/>
              </a:spcBef>
              <a:tabLst>
                <a:tab pos="1088390" algn="l"/>
                <a:tab pos="2171065" algn="l"/>
              </a:tabLst>
            </a:pPr>
            <a:r>
              <a:rPr sz="1800"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Source:  </a:t>
            </a:r>
            <a:r>
              <a:rPr sz="1800" i="1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</a:t>
            </a:r>
            <a:r>
              <a:rPr lang="en-US" sz="1800" i="1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www.connexionfrance.com</a:t>
            </a:r>
            <a:endParaRPr sz="1800"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A46F57-7213-4E58-8614-516DC797F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628305"/>
            <a:ext cx="2853690" cy="18990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84710" y="1336040"/>
            <a:ext cx="7768590" cy="1502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0229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570229" marR="5080" indent="-3429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Usable and pleasant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water that is free from </a:t>
            </a:r>
            <a:r>
              <a:rPr lang="en-US" sz="240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pathogens and harmful chemicals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is known as wholesome water.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32368" y="6320739"/>
            <a:ext cx="33655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13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23216" y="5899970"/>
            <a:ext cx="550915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5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</a:t>
            </a:r>
            <a:r>
              <a:rPr sz="1800" i="1" spc="-5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  <a:hlinkClick r:id="rId2"/>
              </a:rPr>
              <a:t>:</a:t>
            </a:r>
            <a:r>
              <a:rPr lang="en-US" sz="1800" i="1" spc="-5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</a:t>
            </a:r>
            <a:r>
              <a:rPr lang="en-US"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://www.roestore.pk</a:t>
            </a:r>
            <a:endParaRPr sz="1800"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C47CC8-E28C-42BA-86D6-D7A26B38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60" y="753107"/>
            <a:ext cx="7211490" cy="883322"/>
          </a:xfrm>
        </p:spPr>
        <p:txBody>
          <a:bodyPr/>
          <a:lstStyle/>
          <a:p>
            <a:r>
              <a:rPr lang="en-US" sz="3200" dirty="0">
                <a:latin typeface="Vrinda" panose="020B0502040204020203" pitchFamily="34" charset="0"/>
                <a:cs typeface="Vrinda" panose="020B0502040204020203" pitchFamily="34" charset="0"/>
              </a:rPr>
              <a:t>Wholesome Water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9810E-6F0E-456B-BA40-571A76317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46" y="3121561"/>
            <a:ext cx="3084308" cy="27719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32368" y="6320739"/>
            <a:ext cx="459232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14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372" y="729111"/>
            <a:ext cx="83032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2.3 </a:t>
            </a:r>
            <a:r>
              <a:rPr sz="3200" spc="-170" dirty="0">
                <a:latin typeface="Vrinda" panose="020B0502040204020203" pitchFamily="34" charset="0"/>
                <a:cs typeface="Vrinda" panose="020B0502040204020203" pitchFamily="34" charset="0"/>
              </a:rPr>
              <a:t>Polluted </a:t>
            </a:r>
            <a:r>
              <a:rPr sz="3200" spc="-155" dirty="0">
                <a:latin typeface="Vrinda" panose="020B0502040204020203" pitchFamily="34" charset="0"/>
                <a:cs typeface="Vrinda" panose="020B0502040204020203" pitchFamily="34" charset="0"/>
              </a:rPr>
              <a:t>and </a:t>
            </a:r>
            <a:r>
              <a:rPr sz="3200" spc="-210" dirty="0">
                <a:latin typeface="Vrinda" panose="020B0502040204020203" pitchFamily="34" charset="0"/>
                <a:cs typeface="Vrinda" panose="020B0502040204020203" pitchFamily="34" charset="0"/>
              </a:rPr>
              <a:t>contaminated</a:t>
            </a:r>
            <a:r>
              <a:rPr sz="3200" spc="-55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0423" y="1733596"/>
            <a:ext cx="5122178" cy="51809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7175" indent="-257810" algn="just">
              <a:lnSpc>
                <a:spcPts val="2880"/>
              </a:lnSpc>
              <a:spcBef>
                <a:spcPts val="60"/>
              </a:spcBef>
            </a:pP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•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that </a:t>
            </a:r>
            <a:r>
              <a:rPr sz="2400" spc="-114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contains </a:t>
            </a:r>
            <a:r>
              <a:rPr sz="2400" spc="-12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excessive </a:t>
            </a:r>
            <a:r>
              <a:rPr sz="2400" spc="-10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impurities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such as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minerals, </a:t>
            </a:r>
            <a:r>
              <a:rPr sz="2400" spc="-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salts,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gasses </a:t>
            </a:r>
            <a:r>
              <a:rPr sz="2400" spc="-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etc.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0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polluted</a:t>
            </a:r>
            <a:r>
              <a:rPr sz="2400" spc="-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endParaRPr sz="2400" dirty="0">
              <a:solidFill>
                <a:srgbClr val="FFC0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57175" indent="-257810" algn="just">
              <a:lnSpc>
                <a:spcPct val="100000"/>
              </a:lnSpc>
              <a:spcBef>
                <a:spcPts val="2785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Polluted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contains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mainly </a:t>
            </a:r>
            <a:r>
              <a:rPr sz="2400" spc="-11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inorganic </a:t>
            </a:r>
            <a:r>
              <a:rPr sz="2400" spc="-13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wastes</a:t>
            </a:r>
            <a:r>
              <a:rPr lang="en-US" sz="2400" spc="-135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released</a:t>
            </a:r>
            <a:r>
              <a:rPr lang="en-US" sz="2400" spc="43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from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industries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</a:t>
            </a:r>
            <a:r>
              <a:rPr sz="2400" spc="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homes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57175" indent="-257810" algn="just">
              <a:lnSpc>
                <a:spcPct val="100000"/>
              </a:lnSpc>
              <a:spcBef>
                <a:spcPts val="288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r>
              <a:rPr lang="en-US" sz="2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lang="en-US"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that </a:t>
            </a:r>
            <a:r>
              <a:rPr sz="2400" spc="-114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contains</a:t>
            </a:r>
            <a:r>
              <a:rPr sz="2400" spc="434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2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microorganisms</a:t>
            </a:r>
            <a:r>
              <a:rPr sz="2400" spc="-125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such as  </a:t>
            </a:r>
            <a:r>
              <a:rPr sz="2400" spc="-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bacteria, </a:t>
            </a:r>
            <a:r>
              <a:rPr sz="2400" spc="-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virus,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protozoa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</a:t>
            </a: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worms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called  </a:t>
            </a:r>
            <a:r>
              <a:rPr sz="2400" spc="-12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contaminated</a:t>
            </a:r>
            <a:r>
              <a:rPr sz="2400" spc="21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endParaRPr sz="2400" dirty="0">
              <a:solidFill>
                <a:srgbClr val="FFC0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lnSpc>
                <a:spcPct val="100000"/>
              </a:lnSpc>
              <a:spcBef>
                <a:spcPts val="2885"/>
              </a:spcBef>
              <a:tabLst>
                <a:tab pos="257175" algn="l"/>
                <a:tab pos="1200785" algn="l"/>
                <a:tab pos="2051050" algn="l"/>
                <a:tab pos="2628900" algn="l"/>
                <a:tab pos="3192780" algn="l"/>
                <a:tab pos="3589020" algn="l"/>
                <a:tab pos="4000500" algn="l"/>
              </a:tabLst>
            </a:pPr>
            <a:endParaRPr sz="24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BFE8C5-949D-42C4-B2B6-89B3CFCE8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1940438"/>
            <a:ext cx="3001518" cy="24577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F0E9BE-7742-4E83-B29A-7A3C4F3C2A3E}"/>
              </a:ext>
            </a:extLst>
          </p:cNvPr>
          <p:cNvSpPr txBox="1"/>
          <p:nvPr/>
        </p:nvSpPr>
        <p:spPr>
          <a:xfrm>
            <a:off x="5867399" y="4457919"/>
            <a:ext cx="266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 en.reportersnepal.com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18610" y="1676658"/>
            <a:ext cx="820371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About 25740 liters of water is required to grow a day’s food for a family of four.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-1905000" y="3917091"/>
            <a:ext cx="10884382" cy="22544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8905" marR="508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$260 billion is the estimated annual economic loss from poor water and sanitation in developing countries. </a:t>
            </a:r>
          </a:p>
          <a:p>
            <a:pPr marL="2668905" marR="508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FFFFFF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668905" marR="508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The length of the side of a cube which could hold the Earth’s estimated total volume of water in km = 1150.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R="97790" algn="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15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1815A-B4F8-4616-9C42-D38548F4F259}"/>
              </a:ext>
            </a:extLst>
          </p:cNvPr>
          <p:cNvSpPr txBox="1"/>
          <p:nvPr/>
        </p:nvSpPr>
        <p:spPr>
          <a:xfrm>
            <a:off x="318612" y="682435"/>
            <a:ext cx="820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Vrinda" panose="020B0502040204020203" pitchFamily="34" charset="0"/>
                <a:cs typeface="Vrinda" panose="020B0502040204020203" pitchFamily="34" charset="0"/>
              </a:rPr>
              <a:t>Some Interesting Facts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E2F07-32CD-4B68-9810-8BF52D48CAE3}"/>
              </a:ext>
            </a:extLst>
          </p:cNvPr>
          <p:cNvSpPr txBox="1"/>
          <p:nvPr/>
        </p:nvSpPr>
        <p:spPr>
          <a:xfrm flipH="1">
            <a:off x="318610" y="2811672"/>
            <a:ext cx="8203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In just one day, 200 million work hours are consumed by women collecting water for their families.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791" y="299506"/>
            <a:ext cx="7055380" cy="1400530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3.0</a:t>
            </a:r>
            <a:r>
              <a:rPr lang="en-US" sz="3200" dirty="0">
                <a:latin typeface="Vrinda" panose="020B0502040204020203" pitchFamily="34" charset="0"/>
                <a:cs typeface="Vrinda" panose="020B0502040204020203" pitchFamily="34" charset="0"/>
              </a:rPr>
              <a:t> Historical development of water supply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791" y="1524001"/>
            <a:ext cx="8103869" cy="46202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Water is a vital resource necessary for surviving. It also contributes to human health, irrigation and transportation. The early human civilization were thus developed near water sources.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endParaRPr lang="en-US" sz="12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44" y="3276600"/>
            <a:ext cx="3533356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3276600"/>
            <a:ext cx="3358948" cy="2258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2B10B7-ECCE-40EB-BF15-B0C2C770569D}"/>
              </a:ext>
            </a:extLst>
          </p:cNvPr>
          <p:cNvSpPr txBox="1"/>
          <p:nvPr/>
        </p:nvSpPr>
        <p:spPr>
          <a:xfrm>
            <a:off x="7315200" y="6067320"/>
            <a:ext cx="1466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B3527-F97C-4163-816F-3B179D028748}"/>
              </a:ext>
            </a:extLst>
          </p:cNvPr>
          <p:cNvSpPr txBox="1"/>
          <p:nvPr/>
        </p:nvSpPr>
        <p:spPr>
          <a:xfrm>
            <a:off x="909564" y="5682571"/>
            <a:ext cx="6786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Fig. Ancient Civilizations near Water 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358A34-F4AB-435A-8983-74AD541F6950}"/>
              </a:ext>
            </a:extLst>
          </p:cNvPr>
          <p:cNvSpPr txBox="1"/>
          <p:nvPr/>
        </p:nvSpPr>
        <p:spPr>
          <a:xfrm>
            <a:off x="2568267" y="6107179"/>
            <a:ext cx="381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 historygeek.org</a:t>
            </a:r>
          </a:p>
        </p:txBody>
      </p:sp>
    </p:spTree>
    <p:extLst>
      <p:ext uri="{BB962C8B-B14F-4D97-AF65-F5344CB8AC3E}">
        <p14:creationId xmlns:p14="http://schemas.microsoft.com/office/powerpoint/2010/main" val="4139389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40" y="461665"/>
            <a:ext cx="7917872" cy="6019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As population increased, the water demand increased drastically. </a:t>
            </a:r>
          </a:p>
          <a:p>
            <a:pPr lvl="8"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The water source also became gradually polluted due to discharge of large amount of waste into sources.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Water supply system was developed with the objective to supply potable water free from pollution to the consumers.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also made water collection  easy for communities far from source.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                  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55182F-9EE9-4D23-B286-D08E65EB5F5F}"/>
              </a:ext>
            </a:extLst>
          </p:cNvPr>
          <p:cNvSpPr txBox="1"/>
          <p:nvPr/>
        </p:nvSpPr>
        <p:spPr>
          <a:xfrm>
            <a:off x="8428412" y="6019800"/>
            <a:ext cx="80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5996113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101" y="897053"/>
            <a:ext cx="8300604" cy="51815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The digging of shallow wells was probably the earliest innovations in water resource development beyond natural sources like lake, river, etc.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As need increased, wells were made deeper.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algn="ctr"/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0" indent="0" algn="ctr">
              <a:buNone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Fig. Brick lined wells in Indus river basin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67" y="3291804"/>
            <a:ext cx="3581400" cy="1891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E7BBFC-8C7E-41D0-AC75-B6CEB1E07367}"/>
              </a:ext>
            </a:extLst>
          </p:cNvPr>
          <p:cNvSpPr txBox="1"/>
          <p:nvPr/>
        </p:nvSpPr>
        <p:spPr>
          <a:xfrm>
            <a:off x="8458200" y="5943599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AE28C-AFC0-440C-B904-35AEC18EBA92}"/>
              </a:ext>
            </a:extLst>
          </p:cNvPr>
          <p:cNvSpPr txBox="1"/>
          <p:nvPr/>
        </p:nvSpPr>
        <p:spPr>
          <a:xfrm>
            <a:off x="2971800" y="5665755"/>
            <a:ext cx="381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 historygeek.org</a:t>
            </a:r>
          </a:p>
        </p:txBody>
      </p:sp>
    </p:spTree>
    <p:extLst>
      <p:ext uri="{BB962C8B-B14F-4D97-AF65-F5344CB8AC3E}">
        <p14:creationId xmlns:p14="http://schemas.microsoft.com/office/powerpoint/2010/main" val="32250097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85800"/>
            <a:ext cx="8077200" cy="6477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As community grew larger, channel water supply also developed gradually.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371600" lvl="4" indent="0">
              <a:buNone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Fig. Aqueducts built throughout the roman empires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18" y="1676400"/>
            <a:ext cx="5926282" cy="3124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297B73-B0C5-4BCB-AAD4-1781986D20FD}"/>
              </a:ext>
            </a:extLst>
          </p:cNvPr>
          <p:cNvSpPr txBox="1"/>
          <p:nvPr/>
        </p:nvSpPr>
        <p:spPr>
          <a:xfrm>
            <a:off x="8382000" y="5905500"/>
            <a:ext cx="112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59168-3070-461C-9815-824FF5F019F9}"/>
              </a:ext>
            </a:extLst>
          </p:cNvPr>
          <p:cNvSpPr txBox="1"/>
          <p:nvPr/>
        </p:nvSpPr>
        <p:spPr>
          <a:xfrm>
            <a:off x="3295650" y="572876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 medium.com/aqueduct-history</a:t>
            </a:r>
          </a:p>
        </p:txBody>
      </p:sp>
    </p:spTree>
    <p:extLst>
      <p:ext uri="{BB962C8B-B14F-4D97-AF65-F5344CB8AC3E}">
        <p14:creationId xmlns:p14="http://schemas.microsoft.com/office/powerpoint/2010/main" val="59321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813" y="381000"/>
            <a:ext cx="8672373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3200" spc="-229" dirty="0">
                <a:latin typeface="Vrinda" panose="020B0502040204020203" pitchFamily="34" charset="0"/>
                <a:cs typeface="Vrinda" panose="020B0502040204020203" pitchFamily="34" charset="0"/>
              </a:rPr>
              <a:t>The Objective of this Presentation is to familiarize students about :</a:t>
            </a:r>
            <a:endParaRPr sz="3200" spc="-204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71788" y="6063616"/>
            <a:ext cx="332105" cy="431527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484"/>
              </a:spcBef>
            </a:pPr>
            <a:fld id="{81D60167-4931-47E6-BA6A-407CBD079E47}" type="slidenum">
              <a:rPr sz="2400" spc="-5" dirty="0">
                <a:solidFill>
                  <a:schemeClr val="tx2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2</a:t>
            </a:fld>
            <a:endParaRPr sz="2400" dirty="0">
              <a:solidFill>
                <a:schemeClr val="tx2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764" y="1828800"/>
            <a:ext cx="7896859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 indent="-242570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"/>
              <a:tabLst>
                <a:tab pos="255904" algn="l"/>
                <a:tab pos="1166495" algn="l"/>
                <a:tab pos="1624965" algn="l"/>
                <a:tab pos="3163570" algn="l"/>
                <a:tab pos="3803015" algn="l"/>
              </a:tabLst>
            </a:pP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Importance and Types of 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55270" indent="-242570">
              <a:lnSpc>
                <a:spcPct val="100000"/>
              </a:lnSpc>
              <a:spcBef>
                <a:spcPts val="2880"/>
              </a:spcBef>
              <a:buSzPct val="95833"/>
              <a:buFont typeface="Wingdings"/>
              <a:buChar char=""/>
              <a:tabLst>
                <a:tab pos="255904" algn="l"/>
                <a:tab pos="1288415" algn="l"/>
                <a:tab pos="1928495" algn="l"/>
                <a:tab pos="3529329" algn="l"/>
                <a:tab pos="3940810" algn="l"/>
                <a:tab pos="4792345" algn="l"/>
                <a:tab pos="5767705" algn="l"/>
              </a:tabLst>
            </a:pP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Historical development of water supply system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55270" indent="-242570">
              <a:lnSpc>
                <a:spcPct val="100000"/>
              </a:lnSpc>
              <a:spcBef>
                <a:spcPts val="2880"/>
              </a:spcBef>
              <a:buSzPct val="95833"/>
              <a:buFont typeface="Wingdings"/>
              <a:buChar char=""/>
              <a:tabLst>
                <a:tab pos="255904" algn="l"/>
                <a:tab pos="1717039" algn="l"/>
                <a:tab pos="2128520" algn="l"/>
                <a:tab pos="2980690" algn="l"/>
                <a:tab pos="3954145" algn="l"/>
              </a:tabLst>
            </a:pP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Objec</a:t>
            </a: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tives	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	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	supply	</a:t>
            </a:r>
            <a:r>
              <a:rPr lang="en-US"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55270" indent="-242570">
              <a:lnSpc>
                <a:spcPct val="100000"/>
              </a:lnSpc>
              <a:spcBef>
                <a:spcPts val="2885"/>
              </a:spcBef>
              <a:buSzPct val="95833"/>
              <a:buFont typeface="Wingdings"/>
              <a:buChar char=""/>
              <a:tabLst>
                <a:tab pos="255904" algn="l"/>
                <a:tab pos="1166495" algn="l"/>
                <a:tab pos="2142490" algn="l"/>
                <a:tab pos="3190240" algn="l"/>
                <a:tab pos="3587750" algn="l"/>
                <a:tab pos="4652645" algn="l"/>
                <a:tab pos="5064125" algn="l"/>
              </a:tabLst>
            </a:pP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Schematic diagram of typical water supply system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55270" indent="-242570">
              <a:lnSpc>
                <a:spcPct val="100000"/>
              </a:lnSpc>
              <a:spcBef>
                <a:spcPts val="2880"/>
              </a:spcBef>
              <a:buSzPct val="95833"/>
              <a:buFont typeface="Wingdings"/>
              <a:buChar char=""/>
              <a:tabLst>
                <a:tab pos="255904" algn="l"/>
                <a:tab pos="1989455" algn="l"/>
                <a:tab pos="2400300" algn="l"/>
                <a:tab pos="3312795" algn="l"/>
                <a:tab pos="4334510" algn="l"/>
                <a:tab pos="5427980" algn="l"/>
                <a:tab pos="6068695" algn="l"/>
                <a:tab pos="6784340" algn="l"/>
              </a:tabLst>
            </a:pP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Components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	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their	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functions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789" y="609600"/>
            <a:ext cx="8001000" cy="51053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Channels were constructed of cut stone, rough concrete or brick. Pipes were typically made of drilled stone.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Cast iron pipes were not used much until 19</a:t>
            </a:r>
            <a:r>
              <a:rPr lang="en-US" sz="2400" baseline="30000" dirty="0">
                <a:latin typeface="Vrinda" panose="020B0502040204020203" pitchFamily="34" charset="0"/>
                <a:cs typeface="Vrinda" panose="020B0502040204020203" pitchFamily="34" charset="0"/>
              </a:rPr>
              <a:t>th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century.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63" y="3404937"/>
            <a:ext cx="3228605" cy="2300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3410377"/>
            <a:ext cx="2933700" cy="2248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01E08C-322E-4E07-920A-556610053ED9}"/>
              </a:ext>
            </a:extLst>
          </p:cNvPr>
          <p:cNvSpPr txBox="1"/>
          <p:nvPr/>
        </p:nvSpPr>
        <p:spPr>
          <a:xfrm>
            <a:off x="8305800" y="6146799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C2A6A-0EE1-4F59-A13B-67BAF59F59F5}"/>
              </a:ext>
            </a:extLst>
          </p:cNvPr>
          <p:cNvSpPr txBox="1"/>
          <p:nvPr/>
        </p:nvSpPr>
        <p:spPr>
          <a:xfrm>
            <a:off x="734863" y="5714545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Fig: Drilled stone pipe   Fig: Cast iron pipe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33E24C-F741-4FC6-BE32-777963F9F3FA}"/>
              </a:ext>
            </a:extLst>
          </p:cNvPr>
          <p:cNvSpPr txBox="1"/>
          <p:nvPr/>
        </p:nvSpPr>
        <p:spPr>
          <a:xfrm>
            <a:off x="2664582" y="6146799"/>
            <a:ext cx="381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 pipeworks.com/history</a:t>
            </a:r>
          </a:p>
        </p:txBody>
      </p:sp>
    </p:spTree>
    <p:extLst>
      <p:ext uri="{BB962C8B-B14F-4D97-AF65-F5344CB8AC3E}">
        <p14:creationId xmlns:p14="http://schemas.microsoft.com/office/powerpoint/2010/main" val="3392923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668902"/>
            <a:ext cx="7055380" cy="1400530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3.1</a:t>
            </a:r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3200" dirty="0">
                <a:latin typeface="Vrinda" panose="020B0502040204020203" pitchFamily="34" charset="0"/>
                <a:cs typeface="Vrinda" panose="020B0502040204020203" pitchFamily="34" charset="0"/>
              </a:rPr>
              <a:t>Water supply system in Nepal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784" y="1676400"/>
            <a:ext cx="7716816" cy="41954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People relied on groundwater, wells, natural steams for centuries before Nepal’s exposure to western world.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Stone spouts were the first systematic attempt to deliver clean drinking water distant from the source.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Stone spouts were introduced to Kathmandu valley in the 5</a:t>
            </a:r>
            <a:r>
              <a:rPr lang="en-US" sz="2400" baseline="30000" dirty="0">
                <a:latin typeface="Vrinda" panose="020B0502040204020203" pitchFamily="34" charset="0"/>
                <a:cs typeface="Vrinda" panose="020B0502040204020203" pitchFamily="34" charset="0"/>
              </a:rPr>
              <a:t>th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to 7</a:t>
            </a:r>
            <a:r>
              <a:rPr lang="en-US" sz="2400" baseline="30000" dirty="0">
                <a:latin typeface="Vrinda" panose="020B0502040204020203" pitchFamily="34" charset="0"/>
                <a:cs typeface="Vrinda" panose="020B0502040204020203" pitchFamily="34" charset="0"/>
              </a:rPr>
              <a:t>th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centuries.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481D0D-2CF9-498E-A14F-F98DAF050809}"/>
              </a:ext>
            </a:extLst>
          </p:cNvPr>
          <p:cNvSpPr txBox="1"/>
          <p:nvPr/>
        </p:nvSpPr>
        <p:spPr>
          <a:xfrm>
            <a:off x="8458200" y="6019800"/>
            <a:ext cx="103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44961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025" y="838200"/>
            <a:ext cx="7981950" cy="56388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Mangaldhara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of 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Patan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is the oldest stone spout in the valley.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          Fig. Stone spout in 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Patan</a:t>
            </a: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00200"/>
            <a:ext cx="4800600" cy="3194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FEA521-2775-41AC-B41C-E2A14CD0D55A}"/>
              </a:ext>
            </a:extLst>
          </p:cNvPr>
          <p:cNvSpPr txBox="1"/>
          <p:nvPr/>
        </p:nvSpPr>
        <p:spPr>
          <a:xfrm>
            <a:off x="8305800" y="60960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B71E7-2FA4-416E-9420-2866BDAED61A}"/>
              </a:ext>
            </a:extLst>
          </p:cNvPr>
          <p:cNvSpPr txBox="1"/>
          <p:nvPr/>
        </p:nvSpPr>
        <p:spPr>
          <a:xfrm>
            <a:off x="2938890" y="4888468"/>
            <a:ext cx="381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 ratopati.com</a:t>
            </a:r>
          </a:p>
        </p:txBody>
      </p:sp>
    </p:spTree>
    <p:extLst>
      <p:ext uri="{BB962C8B-B14F-4D97-AF65-F5344CB8AC3E}">
        <p14:creationId xmlns:p14="http://schemas.microsoft.com/office/powerpoint/2010/main" val="97987011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62" y="847167"/>
            <a:ext cx="7915275" cy="5163666"/>
          </a:xfrm>
        </p:spPr>
        <p:txBody>
          <a:bodyPr>
            <a:normAutofit/>
          </a:bodyPr>
          <a:lstStyle/>
          <a:p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Piped water supply system was developed in Nepal after 1895 A.D.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During this period, first Bir 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Dhara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system and also 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pani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Goshwara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Adda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was established which provided pipe supply of water to limited community.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Later on, water service was extended gradually to other districts also like 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Kavre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, 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Palpa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, Biratnagar, etc.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14F52-CC5E-4476-9E9B-CF613DC977F5}"/>
              </a:ext>
            </a:extLst>
          </p:cNvPr>
          <p:cNvSpPr txBox="1"/>
          <p:nvPr/>
        </p:nvSpPr>
        <p:spPr>
          <a:xfrm>
            <a:off x="8305800" y="601155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69286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967" y="1133475"/>
            <a:ext cx="8058150" cy="4591049"/>
          </a:xfrm>
        </p:spPr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Along with the pollution and pollutants, water gradually became 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infavourable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for drinking without purification.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During 1980s large no. of people were infected with water borne disease.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The supply of potable water has been challenging work to water authorities of Nepal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B7272-183F-4220-98C4-1DEE1CA5677F}"/>
              </a:ext>
            </a:extLst>
          </p:cNvPr>
          <p:cNvSpPr txBox="1"/>
          <p:nvPr/>
        </p:nvSpPr>
        <p:spPr>
          <a:xfrm>
            <a:off x="8382000" y="5943600"/>
            <a:ext cx="108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762532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10" y="165100"/>
            <a:ext cx="7055380" cy="1400530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3.2</a:t>
            </a:r>
            <a:r>
              <a:rPr lang="en-US" sz="3200" dirty="0">
                <a:latin typeface="Vrinda" panose="020B0502040204020203" pitchFamily="34" charset="0"/>
                <a:cs typeface="Vrinda" panose="020B0502040204020203" pitchFamily="34" charset="0"/>
              </a:rPr>
              <a:t> Progressive status of water supply in Nepal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31" y="1505725"/>
            <a:ext cx="8075090" cy="46526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Prior to the year 2005, Nepal has following the drinking water quality standard set by world health organization.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Nepal’s own drinking water quality standard called national drinking water quality standard (NDWQS) of Nepal came into effective in 2005.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Department of water supply and sewerage(DWSS) were formally established in 1972 to provide lead inputs in the development of water supply and sanitation programs throughout Nepal.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34795-7872-4C41-A602-5C828BBE46E9}"/>
              </a:ext>
            </a:extLst>
          </p:cNvPr>
          <p:cNvSpPr txBox="1"/>
          <p:nvPr/>
        </p:nvSpPr>
        <p:spPr>
          <a:xfrm>
            <a:off x="8509000" y="617444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879767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1"/>
            <a:ext cx="8610600" cy="16001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At present, DWSS is providing a nationwide service through its 5 regional, 42 divisional and 28 sub divisional offices throughout the country.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0DE9C-ACF7-43DC-B732-A50B90071C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4052" r="13333" b="9438"/>
          <a:stretch/>
        </p:blipFill>
        <p:spPr>
          <a:xfrm>
            <a:off x="609600" y="1371600"/>
            <a:ext cx="6705600" cy="4447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704175-94B0-4E84-84DF-A565DF6A66C8}"/>
              </a:ext>
            </a:extLst>
          </p:cNvPr>
          <p:cNvSpPr txBox="1"/>
          <p:nvPr/>
        </p:nvSpPr>
        <p:spPr>
          <a:xfrm>
            <a:off x="762000" y="5930900"/>
            <a:ext cx="6680200" cy="83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Fig. Rural v/s Urban Water Supply Coverage (2011)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EDA06-B691-495D-AA03-4D7076FB14EA}"/>
              </a:ext>
            </a:extLst>
          </p:cNvPr>
          <p:cNvSpPr txBox="1"/>
          <p:nvPr/>
        </p:nvSpPr>
        <p:spPr>
          <a:xfrm>
            <a:off x="7644732" y="2819400"/>
            <a:ext cx="133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</a:t>
            </a:r>
          </a:p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moewri.gov.np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D5F14-7866-405B-8C08-D4240215286E}"/>
              </a:ext>
            </a:extLst>
          </p:cNvPr>
          <p:cNvSpPr txBox="1"/>
          <p:nvPr/>
        </p:nvSpPr>
        <p:spPr>
          <a:xfrm flipH="1">
            <a:off x="8458200" y="6172200"/>
            <a:ext cx="558800" cy="46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822061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8517"/>
            <a:ext cx="8384641" cy="5410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005B27-F4B4-40EA-B67C-6C30022E012F}"/>
              </a:ext>
            </a:extLst>
          </p:cNvPr>
          <p:cNvSpPr txBox="1"/>
          <p:nvPr/>
        </p:nvSpPr>
        <p:spPr>
          <a:xfrm flipH="1">
            <a:off x="8458200" y="6172200"/>
            <a:ext cx="558800" cy="46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1205C-E884-4FB7-8E0B-A927AC34A336}"/>
              </a:ext>
            </a:extLst>
          </p:cNvPr>
          <p:cNvSpPr txBox="1"/>
          <p:nvPr/>
        </p:nvSpPr>
        <p:spPr>
          <a:xfrm>
            <a:off x="609600" y="5876466"/>
            <a:ext cx="668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Fig. Drinking Water Status (2011)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939B4-44B0-40C7-BA26-6D8EF29D9A68}"/>
              </a:ext>
            </a:extLst>
          </p:cNvPr>
          <p:cNvSpPr txBox="1"/>
          <p:nvPr/>
        </p:nvSpPr>
        <p:spPr>
          <a:xfrm>
            <a:off x="6525092" y="5620477"/>
            <a:ext cx="493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</a:t>
            </a:r>
          </a:p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moewri.gov.np</a:t>
            </a:r>
          </a:p>
        </p:txBody>
      </p:sp>
    </p:spTree>
    <p:extLst>
      <p:ext uri="{BB962C8B-B14F-4D97-AF65-F5344CB8AC3E}">
        <p14:creationId xmlns:p14="http://schemas.microsoft.com/office/powerpoint/2010/main" val="162526588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D8CF-E9CD-4D63-ABF3-19811B51D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46" y="524413"/>
            <a:ext cx="7821090" cy="1400530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4.0</a:t>
            </a:r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Supply Sector </a:t>
            </a:r>
            <a:br>
              <a:rPr lang="en-US" sz="3200" dirty="0">
                <a:solidFill>
                  <a:schemeClr val="tx1"/>
                </a:solidFill>
                <a:latin typeface="Vrinda" panose="020B0502040204020203" pitchFamily="34" charset="0"/>
                <a:cs typeface="Vrinda" panose="020B0502040204020203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Institutions In Nepal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141DD4-2DEC-4A3E-A22D-CB492158C0EF}"/>
              </a:ext>
            </a:extLst>
          </p:cNvPr>
          <p:cNvGrpSpPr/>
          <p:nvPr/>
        </p:nvGrpSpPr>
        <p:grpSpPr>
          <a:xfrm>
            <a:off x="1839794" y="1981200"/>
            <a:ext cx="5464412" cy="4495799"/>
            <a:chOff x="3323359" y="1143595"/>
            <a:chExt cx="5764298" cy="4882997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7D93D274-8DAE-4C0F-9F9D-0309B1D75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710" y="2897325"/>
              <a:ext cx="1237927" cy="118396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138" y="58"/>
                </a:cxn>
                <a:cxn ang="0">
                  <a:pos x="180" y="109"/>
                </a:cxn>
                <a:cxn ang="0">
                  <a:pos x="224" y="157"/>
                </a:cxn>
                <a:cxn ang="0">
                  <a:pos x="270" y="200"/>
                </a:cxn>
                <a:cxn ang="0">
                  <a:pos x="317" y="237"/>
                </a:cxn>
                <a:cxn ang="0">
                  <a:pos x="365" y="272"/>
                </a:cxn>
                <a:cxn ang="0">
                  <a:pos x="413" y="301"/>
                </a:cxn>
                <a:cxn ang="0">
                  <a:pos x="460" y="328"/>
                </a:cxn>
                <a:cxn ang="0">
                  <a:pos x="507" y="350"/>
                </a:cxn>
                <a:cxn ang="0">
                  <a:pos x="551" y="370"/>
                </a:cxn>
                <a:cxn ang="0">
                  <a:pos x="592" y="386"/>
                </a:cxn>
                <a:cxn ang="0">
                  <a:pos x="632" y="399"/>
                </a:cxn>
                <a:cxn ang="0">
                  <a:pos x="667" y="411"/>
                </a:cxn>
                <a:cxn ang="0">
                  <a:pos x="699" y="419"/>
                </a:cxn>
                <a:cxn ang="0">
                  <a:pos x="727" y="426"/>
                </a:cxn>
                <a:cxn ang="0">
                  <a:pos x="776" y="436"/>
                </a:cxn>
                <a:cxn ang="0">
                  <a:pos x="780" y="436"/>
                </a:cxn>
                <a:cxn ang="0">
                  <a:pos x="738" y="746"/>
                </a:cxn>
                <a:cxn ang="0">
                  <a:pos x="671" y="717"/>
                </a:cxn>
                <a:cxn ang="0">
                  <a:pos x="608" y="686"/>
                </a:cxn>
                <a:cxn ang="0">
                  <a:pos x="547" y="652"/>
                </a:cxn>
                <a:cxn ang="0">
                  <a:pos x="491" y="616"/>
                </a:cxn>
                <a:cxn ang="0">
                  <a:pos x="437" y="578"/>
                </a:cxn>
                <a:cxn ang="0">
                  <a:pos x="388" y="538"/>
                </a:cxn>
                <a:cxn ang="0">
                  <a:pos x="341" y="499"/>
                </a:cxn>
                <a:cxn ang="0">
                  <a:pos x="298" y="457"/>
                </a:cxn>
                <a:cxn ang="0">
                  <a:pos x="258" y="416"/>
                </a:cxn>
                <a:cxn ang="0">
                  <a:pos x="221" y="375"/>
                </a:cxn>
                <a:cxn ang="0">
                  <a:pos x="187" y="334"/>
                </a:cxn>
                <a:cxn ang="0">
                  <a:pos x="156" y="295"/>
                </a:cxn>
                <a:cxn ang="0">
                  <a:pos x="128" y="256"/>
                </a:cxn>
                <a:cxn ang="0">
                  <a:pos x="104" y="220"/>
                </a:cxn>
                <a:cxn ang="0">
                  <a:pos x="80" y="185"/>
                </a:cxn>
                <a:cxn ang="0">
                  <a:pos x="62" y="153"/>
                </a:cxn>
                <a:cxn ang="0">
                  <a:pos x="45" y="125"/>
                </a:cxn>
                <a:cxn ang="0">
                  <a:pos x="31" y="99"/>
                </a:cxn>
                <a:cxn ang="0">
                  <a:pos x="5" y="46"/>
                </a:cxn>
                <a:cxn ang="0">
                  <a:pos x="1" y="39"/>
                </a:cxn>
                <a:cxn ang="0">
                  <a:pos x="0" y="35"/>
                </a:cxn>
                <a:cxn ang="0">
                  <a:pos x="98" y="0"/>
                </a:cxn>
              </a:cxnLst>
              <a:rect l="0" t="0" r="r" b="b"/>
              <a:pathLst>
                <a:path w="780" h="746">
                  <a:moveTo>
                    <a:pt x="98" y="0"/>
                  </a:moveTo>
                  <a:lnTo>
                    <a:pt x="138" y="58"/>
                  </a:lnTo>
                  <a:lnTo>
                    <a:pt x="180" y="109"/>
                  </a:lnTo>
                  <a:lnTo>
                    <a:pt x="224" y="157"/>
                  </a:lnTo>
                  <a:lnTo>
                    <a:pt x="270" y="200"/>
                  </a:lnTo>
                  <a:lnTo>
                    <a:pt x="317" y="237"/>
                  </a:lnTo>
                  <a:lnTo>
                    <a:pt x="365" y="272"/>
                  </a:lnTo>
                  <a:lnTo>
                    <a:pt x="413" y="301"/>
                  </a:lnTo>
                  <a:lnTo>
                    <a:pt x="460" y="328"/>
                  </a:lnTo>
                  <a:lnTo>
                    <a:pt x="507" y="350"/>
                  </a:lnTo>
                  <a:lnTo>
                    <a:pt x="551" y="370"/>
                  </a:lnTo>
                  <a:lnTo>
                    <a:pt x="592" y="386"/>
                  </a:lnTo>
                  <a:lnTo>
                    <a:pt x="632" y="399"/>
                  </a:lnTo>
                  <a:lnTo>
                    <a:pt x="667" y="411"/>
                  </a:lnTo>
                  <a:lnTo>
                    <a:pt x="699" y="419"/>
                  </a:lnTo>
                  <a:lnTo>
                    <a:pt x="727" y="426"/>
                  </a:lnTo>
                  <a:lnTo>
                    <a:pt x="776" y="436"/>
                  </a:lnTo>
                  <a:lnTo>
                    <a:pt x="780" y="436"/>
                  </a:lnTo>
                  <a:lnTo>
                    <a:pt x="738" y="746"/>
                  </a:lnTo>
                  <a:lnTo>
                    <a:pt x="671" y="717"/>
                  </a:lnTo>
                  <a:lnTo>
                    <a:pt x="608" y="686"/>
                  </a:lnTo>
                  <a:lnTo>
                    <a:pt x="547" y="652"/>
                  </a:lnTo>
                  <a:lnTo>
                    <a:pt x="491" y="616"/>
                  </a:lnTo>
                  <a:lnTo>
                    <a:pt x="437" y="578"/>
                  </a:lnTo>
                  <a:lnTo>
                    <a:pt x="388" y="538"/>
                  </a:lnTo>
                  <a:lnTo>
                    <a:pt x="341" y="499"/>
                  </a:lnTo>
                  <a:lnTo>
                    <a:pt x="298" y="457"/>
                  </a:lnTo>
                  <a:lnTo>
                    <a:pt x="258" y="416"/>
                  </a:lnTo>
                  <a:lnTo>
                    <a:pt x="221" y="375"/>
                  </a:lnTo>
                  <a:lnTo>
                    <a:pt x="187" y="334"/>
                  </a:lnTo>
                  <a:lnTo>
                    <a:pt x="156" y="295"/>
                  </a:lnTo>
                  <a:lnTo>
                    <a:pt x="128" y="256"/>
                  </a:lnTo>
                  <a:lnTo>
                    <a:pt x="104" y="220"/>
                  </a:lnTo>
                  <a:lnTo>
                    <a:pt x="80" y="185"/>
                  </a:lnTo>
                  <a:lnTo>
                    <a:pt x="62" y="153"/>
                  </a:lnTo>
                  <a:lnTo>
                    <a:pt x="45" y="125"/>
                  </a:lnTo>
                  <a:lnTo>
                    <a:pt x="31" y="99"/>
                  </a:lnTo>
                  <a:lnTo>
                    <a:pt x="5" y="46"/>
                  </a:lnTo>
                  <a:lnTo>
                    <a:pt x="1" y="39"/>
                  </a:lnTo>
                  <a:lnTo>
                    <a:pt x="0" y="35"/>
                  </a:lnTo>
                  <a:lnTo>
                    <a:pt x="9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8F71C7-F25F-433C-B7FC-429F1700C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558" y="2540231"/>
              <a:ext cx="1574390" cy="3486361"/>
            </a:xfrm>
            <a:custGeom>
              <a:avLst/>
              <a:gdLst/>
              <a:ahLst/>
              <a:cxnLst>
                <a:cxn ang="0">
                  <a:pos x="780" y="71"/>
                </a:cxn>
                <a:cxn ang="0">
                  <a:pos x="712" y="235"/>
                </a:cxn>
                <a:cxn ang="0">
                  <a:pos x="662" y="405"/>
                </a:cxn>
                <a:cxn ang="0">
                  <a:pos x="625" y="578"/>
                </a:cxn>
                <a:cxn ang="0">
                  <a:pos x="601" y="752"/>
                </a:cxn>
                <a:cxn ang="0">
                  <a:pos x="590" y="926"/>
                </a:cxn>
                <a:cxn ang="0">
                  <a:pos x="589" y="1097"/>
                </a:cxn>
                <a:cxn ang="0">
                  <a:pos x="596" y="1263"/>
                </a:cxn>
                <a:cxn ang="0">
                  <a:pos x="610" y="1424"/>
                </a:cxn>
                <a:cxn ang="0">
                  <a:pos x="630" y="1578"/>
                </a:cxn>
                <a:cxn ang="0">
                  <a:pos x="653" y="1720"/>
                </a:cxn>
                <a:cxn ang="0">
                  <a:pos x="679" y="1852"/>
                </a:cxn>
                <a:cxn ang="0">
                  <a:pos x="706" y="1970"/>
                </a:cxn>
                <a:cxn ang="0">
                  <a:pos x="732" y="2074"/>
                </a:cxn>
                <a:cxn ang="0">
                  <a:pos x="755" y="2160"/>
                </a:cxn>
                <a:cxn ang="0">
                  <a:pos x="776" y="2227"/>
                </a:cxn>
                <a:cxn ang="0">
                  <a:pos x="792" y="2274"/>
                </a:cxn>
                <a:cxn ang="0">
                  <a:pos x="799" y="2298"/>
                </a:cxn>
                <a:cxn ang="0">
                  <a:pos x="0" y="2287"/>
                </a:cxn>
                <a:cxn ang="0">
                  <a:pos x="11" y="2069"/>
                </a:cxn>
                <a:cxn ang="0">
                  <a:pos x="34" y="1856"/>
                </a:cxn>
                <a:cxn ang="0">
                  <a:pos x="66" y="1649"/>
                </a:cxn>
                <a:cxn ang="0">
                  <a:pos x="107" y="1450"/>
                </a:cxn>
                <a:cxn ang="0">
                  <a:pos x="154" y="1260"/>
                </a:cxn>
                <a:cxn ang="0">
                  <a:pos x="207" y="1078"/>
                </a:cxn>
                <a:cxn ang="0">
                  <a:pos x="263" y="908"/>
                </a:cxn>
                <a:cxn ang="0">
                  <a:pos x="322" y="749"/>
                </a:cxn>
                <a:cxn ang="0">
                  <a:pos x="381" y="602"/>
                </a:cxn>
                <a:cxn ang="0">
                  <a:pos x="438" y="469"/>
                </a:cxn>
                <a:cxn ang="0">
                  <a:pos x="493" y="351"/>
                </a:cxn>
                <a:cxn ang="0">
                  <a:pos x="544" y="248"/>
                </a:cxn>
                <a:cxn ang="0">
                  <a:pos x="589" y="161"/>
                </a:cxn>
                <a:cxn ang="0">
                  <a:pos x="628" y="93"/>
                </a:cxn>
                <a:cxn ang="0">
                  <a:pos x="656" y="42"/>
                </a:cxn>
                <a:cxn ang="0">
                  <a:pos x="675" y="11"/>
                </a:cxn>
                <a:cxn ang="0">
                  <a:pos x="682" y="0"/>
                </a:cxn>
              </a:cxnLst>
              <a:rect l="0" t="0" r="r" b="b"/>
              <a:pathLst>
                <a:path w="800" h="2301">
                  <a:moveTo>
                    <a:pt x="682" y="0"/>
                  </a:moveTo>
                  <a:lnTo>
                    <a:pt x="780" y="71"/>
                  </a:lnTo>
                  <a:lnTo>
                    <a:pt x="744" y="152"/>
                  </a:lnTo>
                  <a:lnTo>
                    <a:pt x="712" y="235"/>
                  </a:lnTo>
                  <a:lnTo>
                    <a:pt x="685" y="320"/>
                  </a:lnTo>
                  <a:lnTo>
                    <a:pt x="662" y="405"/>
                  </a:lnTo>
                  <a:lnTo>
                    <a:pt x="641" y="491"/>
                  </a:lnTo>
                  <a:lnTo>
                    <a:pt x="625" y="578"/>
                  </a:lnTo>
                  <a:lnTo>
                    <a:pt x="612" y="665"/>
                  </a:lnTo>
                  <a:lnTo>
                    <a:pt x="601" y="752"/>
                  </a:lnTo>
                  <a:lnTo>
                    <a:pt x="595" y="839"/>
                  </a:lnTo>
                  <a:lnTo>
                    <a:pt x="590" y="926"/>
                  </a:lnTo>
                  <a:lnTo>
                    <a:pt x="588" y="1012"/>
                  </a:lnTo>
                  <a:lnTo>
                    <a:pt x="589" y="1097"/>
                  </a:lnTo>
                  <a:lnTo>
                    <a:pt x="591" y="1180"/>
                  </a:lnTo>
                  <a:lnTo>
                    <a:pt x="596" y="1263"/>
                  </a:lnTo>
                  <a:lnTo>
                    <a:pt x="602" y="1345"/>
                  </a:lnTo>
                  <a:lnTo>
                    <a:pt x="610" y="1424"/>
                  </a:lnTo>
                  <a:lnTo>
                    <a:pt x="619" y="1501"/>
                  </a:lnTo>
                  <a:lnTo>
                    <a:pt x="630" y="1578"/>
                  </a:lnTo>
                  <a:lnTo>
                    <a:pt x="641" y="1650"/>
                  </a:lnTo>
                  <a:lnTo>
                    <a:pt x="653" y="1720"/>
                  </a:lnTo>
                  <a:lnTo>
                    <a:pt x="666" y="1787"/>
                  </a:lnTo>
                  <a:lnTo>
                    <a:pt x="679" y="1852"/>
                  </a:lnTo>
                  <a:lnTo>
                    <a:pt x="693" y="1913"/>
                  </a:lnTo>
                  <a:lnTo>
                    <a:pt x="706" y="1970"/>
                  </a:lnTo>
                  <a:lnTo>
                    <a:pt x="719" y="2024"/>
                  </a:lnTo>
                  <a:lnTo>
                    <a:pt x="732" y="2074"/>
                  </a:lnTo>
                  <a:lnTo>
                    <a:pt x="744" y="2119"/>
                  </a:lnTo>
                  <a:lnTo>
                    <a:pt x="755" y="2160"/>
                  </a:lnTo>
                  <a:lnTo>
                    <a:pt x="766" y="2196"/>
                  </a:lnTo>
                  <a:lnTo>
                    <a:pt x="776" y="2227"/>
                  </a:lnTo>
                  <a:lnTo>
                    <a:pt x="784" y="2253"/>
                  </a:lnTo>
                  <a:lnTo>
                    <a:pt x="792" y="2274"/>
                  </a:lnTo>
                  <a:lnTo>
                    <a:pt x="796" y="2289"/>
                  </a:lnTo>
                  <a:lnTo>
                    <a:pt x="799" y="2298"/>
                  </a:lnTo>
                  <a:lnTo>
                    <a:pt x="800" y="2301"/>
                  </a:lnTo>
                  <a:lnTo>
                    <a:pt x="0" y="2287"/>
                  </a:lnTo>
                  <a:lnTo>
                    <a:pt x="4" y="2177"/>
                  </a:lnTo>
                  <a:lnTo>
                    <a:pt x="11" y="2069"/>
                  </a:lnTo>
                  <a:lnTo>
                    <a:pt x="21" y="1962"/>
                  </a:lnTo>
                  <a:lnTo>
                    <a:pt x="34" y="1856"/>
                  </a:lnTo>
                  <a:lnTo>
                    <a:pt x="48" y="1751"/>
                  </a:lnTo>
                  <a:lnTo>
                    <a:pt x="66" y="1649"/>
                  </a:lnTo>
                  <a:lnTo>
                    <a:pt x="86" y="1548"/>
                  </a:lnTo>
                  <a:lnTo>
                    <a:pt x="107" y="1450"/>
                  </a:lnTo>
                  <a:lnTo>
                    <a:pt x="130" y="1354"/>
                  </a:lnTo>
                  <a:lnTo>
                    <a:pt x="154" y="1260"/>
                  </a:lnTo>
                  <a:lnTo>
                    <a:pt x="181" y="1167"/>
                  </a:lnTo>
                  <a:lnTo>
                    <a:pt x="207" y="1078"/>
                  </a:lnTo>
                  <a:lnTo>
                    <a:pt x="235" y="992"/>
                  </a:lnTo>
                  <a:lnTo>
                    <a:pt x="263" y="908"/>
                  </a:lnTo>
                  <a:lnTo>
                    <a:pt x="292" y="826"/>
                  </a:lnTo>
                  <a:lnTo>
                    <a:pt x="322" y="749"/>
                  </a:lnTo>
                  <a:lnTo>
                    <a:pt x="351" y="674"/>
                  </a:lnTo>
                  <a:lnTo>
                    <a:pt x="381" y="602"/>
                  </a:lnTo>
                  <a:lnTo>
                    <a:pt x="410" y="534"/>
                  </a:lnTo>
                  <a:lnTo>
                    <a:pt x="438" y="469"/>
                  </a:lnTo>
                  <a:lnTo>
                    <a:pt x="466" y="408"/>
                  </a:lnTo>
                  <a:lnTo>
                    <a:pt x="493" y="351"/>
                  </a:lnTo>
                  <a:lnTo>
                    <a:pt x="520" y="297"/>
                  </a:lnTo>
                  <a:lnTo>
                    <a:pt x="544" y="248"/>
                  </a:lnTo>
                  <a:lnTo>
                    <a:pt x="568" y="202"/>
                  </a:lnTo>
                  <a:lnTo>
                    <a:pt x="589" y="161"/>
                  </a:lnTo>
                  <a:lnTo>
                    <a:pt x="610" y="125"/>
                  </a:lnTo>
                  <a:lnTo>
                    <a:pt x="628" y="93"/>
                  </a:lnTo>
                  <a:lnTo>
                    <a:pt x="643" y="64"/>
                  </a:lnTo>
                  <a:lnTo>
                    <a:pt x="656" y="42"/>
                  </a:lnTo>
                  <a:lnTo>
                    <a:pt x="667" y="23"/>
                  </a:lnTo>
                  <a:lnTo>
                    <a:pt x="675" y="11"/>
                  </a:lnTo>
                  <a:lnTo>
                    <a:pt x="679" y="2"/>
                  </a:lnTo>
                  <a:lnTo>
                    <a:pt x="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E1726C14-41BD-4E02-A160-1E8BB7C92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0467" y="3711501"/>
              <a:ext cx="1872762" cy="866549"/>
            </a:xfrm>
            <a:custGeom>
              <a:avLst/>
              <a:gdLst/>
              <a:ahLst/>
              <a:cxnLst>
                <a:cxn ang="0">
                  <a:pos x="646" y="1"/>
                </a:cxn>
                <a:cxn ang="0">
                  <a:pos x="735" y="10"/>
                </a:cxn>
                <a:cxn ang="0">
                  <a:pos x="820" y="27"/>
                </a:cxn>
                <a:cxn ang="0">
                  <a:pos x="899" y="49"/>
                </a:cxn>
                <a:cxn ang="0">
                  <a:pos x="972" y="74"/>
                </a:cxn>
                <a:cxn ang="0">
                  <a:pos x="1036" y="101"/>
                </a:cxn>
                <a:cxn ang="0">
                  <a:pos x="1090" y="126"/>
                </a:cxn>
                <a:cxn ang="0">
                  <a:pos x="1133" y="149"/>
                </a:cxn>
                <a:cxn ang="0">
                  <a:pos x="1162" y="166"/>
                </a:cxn>
                <a:cxn ang="0">
                  <a:pos x="1178" y="176"/>
                </a:cxn>
                <a:cxn ang="0">
                  <a:pos x="1136" y="238"/>
                </a:cxn>
                <a:cxn ang="0">
                  <a:pos x="1045" y="341"/>
                </a:cxn>
                <a:cxn ang="0">
                  <a:pos x="948" y="419"/>
                </a:cxn>
                <a:cxn ang="0">
                  <a:pos x="846" y="478"/>
                </a:cxn>
                <a:cxn ang="0">
                  <a:pos x="745" y="515"/>
                </a:cxn>
                <a:cxn ang="0">
                  <a:pos x="644" y="537"/>
                </a:cxn>
                <a:cxn ang="0">
                  <a:pos x="544" y="546"/>
                </a:cxn>
                <a:cxn ang="0">
                  <a:pos x="447" y="542"/>
                </a:cxn>
                <a:cxn ang="0">
                  <a:pos x="357" y="530"/>
                </a:cxn>
                <a:cxn ang="0">
                  <a:pos x="272" y="511"/>
                </a:cxn>
                <a:cxn ang="0">
                  <a:pos x="196" y="488"/>
                </a:cxn>
                <a:cxn ang="0">
                  <a:pos x="130" y="463"/>
                </a:cxn>
                <a:cxn ang="0">
                  <a:pos x="75" y="440"/>
                </a:cxn>
                <a:cxn ang="0">
                  <a:pos x="34" y="420"/>
                </a:cxn>
                <a:cxn ang="0">
                  <a:pos x="9" y="407"/>
                </a:cxn>
                <a:cxn ang="0">
                  <a:pos x="0" y="402"/>
                </a:cxn>
                <a:cxn ang="0">
                  <a:pos x="72" y="283"/>
                </a:cxn>
                <a:cxn ang="0">
                  <a:pos x="151" y="188"/>
                </a:cxn>
                <a:cxn ang="0">
                  <a:pos x="235" y="115"/>
                </a:cxn>
                <a:cxn ang="0">
                  <a:pos x="325" y="62"/>
                </a:cxn>
                <a:cxn ang="0">
                  <a:pos x="416" y="27"/>
                </a:cxn>
                <a:cxn ang="0">
                  <a:pos x="508" y="7"/>
                </a:cxn>
                <a:cxn ang="0">
                  <a:pos x="601" y="0"/>
                </a:cxn>
              </a:cxnLst>
              <a:rect l="0" t="0" r="r" b="b"/>
              <a:pathLst>
                <a:path w="1180" h="546">
                  <a:moveTo>
                    <a:pt x="601" y="0"/>
                  </a:moveTo>
                  <a:lnTo>
                    <a:pt x="646" y="1"/>
                  </a:lnTo>
                  <a:lnTo>
                    <a:pt x="691" y="5"/>
                  </a:lnTo>
                  <a:lnTo>
                    <a:pt x="735" y="10"/>
                  </a:lnTo>
                  <a:lnTo>
                    <a:pt x="778" y="17"/>
                  </a:lnTo>
                  <a:lnTo>
                    <a:pt x="820" y="27"/>
                  </a:lnTo>
                  <a:lnTo>
                    <a:pt x="860" y="37"/>
                  </a:lnTo>
                  <a:lnTo>
                    <a:pt x="899" y="49"/>
                  </a:lnTo>
                  <a:lnTo>
                    <a:pt x="937" y="61"/>
                  </a:lnTo>
                  <a:lnTo>
                    <a:pt x="972" y="74"/>
                  </a:lnTo>
                  <a:lnTo>
                    <a:pt x="1005" y="87"/>
                  </a:lnTo>
                  <a:lnTo>
                    <a:pt x="1036" y="101"/>
                  </a:lnTo>
                  <a:lnTo>
                    <a:pt x="1063" y="114"/>
                  </a:lnTo>
                  <a:lnTo>
                    <a:pt x="1090" y="126"/>
                  </a:lnTo>
                  <a:lnTo>
                    <a:pt x="1113" y="138"/>
                  </a:lnTo>
                  <a:lnTo>
                    <a:pt x="1133" y="149"/>
                  </a:lnTo>
                  <a:lnTo>
                    <a:pt x="1149" y="158"/>
                  </a:lnTo>
                  <a:lnTo>
                    <a:pt x="1162" y="166"/>
                  </a:lnTo>
                  <a:lnTo>
                    <a:pt x="1172" y="171"/>
                  </a:lnTo>
                  <a:lnTo>
                    <a:pt x="1178" y="176"/>
                  </a:lnTo>
                  <a:lnTo>
                    <a:pt x="1180" y="177"/>
                  </a:lnTo>
                  <a:lnTo>
                    <a:pt x="1136" y="238"/>
                  </a:lnTo>
                  <a:lnTo>
                    <a:pt x="1091" y="292"/>
                  </a:lnTo>
                  <a:lnTo>
                    <a:pt x="1045" y="341"/>
                  </a:lnTo>
                  <a:lnTo>
                    <a:pt x="996" y="383"/>
                  </a:lnTo>
                  <a:lnTo>
                    <a:pt x="948" y="419"/>
                  </a:lnTo>
                  <a:lnTo>
                    <a:pt x="897" y="451"/>
                  </a:lnTo>
                  <a:lnTo>
                    <a:pt x="846" y="478"/>
                  </a:lnTo>
                  <a:lnTo>
                    <a:pt x="796" y="499"/>
                  </a:lnTo>
                  <a:lnTo>
                    <a:pt x="745" y="515"/>
                  </a:lnTo>
                  <a:lnTo>
                    <a:pt x="695" y="529"/>
                  </a:lnTo>
                  <a:lnTo>
                    <a:pt x="644" y="537"/>
                  </a:lnTo>
                  <a:lnTo>
                    <a:pt x="593" y="543"/>
                  </a:lnTo>
                  <a:lnTo>
                    <a:pt x="544" y="546"/>
                  </a:lnTo>
                  <a:lnTo>
                    <a:pt x="495" y="545"/>
                  </a:lnTo>
                  <a:lnTo>
                    <a:pt x="447" y="542"/>
                  </a:lnTo>
                  <a:lnTo>
                    <a:pt x="401" y="537"/>
                  </a:lnTo>
                  <a:lnTo>
                    <a:pt x="357" y="530"/>
                  </a:lnTo>
                  <a:lnTo>
                    <a:pt x="313" y="521"/>
                  </a:lnTo>
                  <a:lnTo>
                    <a:pt x="272" y="511"/>
                  </a:lnTo>
                  <a:lnTo>
                    <a:pt x="232" y="500"/>
                  </a:lnTo>
                  <a:lnTo>
                    <a:pt x="196" y="488"/>
                  </a:lnTo>
                  <a:lnTo>
                    <a:pt x="161" y="476"/>
                  </a:lnTo>
                  <a:lnTo>
                    <a:pt x="130" y="463"/>
                  </a:lnTo>
                  <a:lnTo>
                    <a:pt x="101" y="451"/>
                  </a:lnTo>
                  <a:lnTo>
                    <a:pt x="75" y="440"/>
                  </a:lnTo>
                  <a:lnTo>
                    <a:pt x="53" y="429"/>
                  </a:lnTo>
                  <a:lnTo>
                    <a:pt x="34" y="420"/>
                  </a:lnTo>
                  <a:lnTo>
                    <a:pt x="20" y="413"/>
                  </a:lnTo>
                  <a:lnTo>
                    <a:pt x="9" y="407"/>
                  </a:lnTo>
                  <a:lnTo>
                    <a:pt x="2" y="403"/>
                  </a:lnTo>
                  <a:lnTo>
                    <a:pt x="0" y="402"/>
                  </a:lnTo>
                  <a:lnTo>
                    <a:pt x="35" y="339"/>
                  </a:lnTo>
                  <a:lnTo>
                    <a:pt x="72" y="283"/>
                  </a:lnTo>
                  <a:lnTo>
                    <a:pt x="111" y="233"/>
                  </a:lnTo>
                  <a:lnTo>
                    <a:pt x="151" y="188"/>
                  </a:lnTo>
                  <a:lnTo>
                    <a:pt x="193" y="149"/>
                  </a:lnTo>
                  <a:lnTo>
                    <a:pt x="235" y="115"/>
                  </a:lnTo>
                  <a:lnTo>
                    <a:pt x="279" y="86"/>
                  </a:lnTo>
                  <a:lnTo>
                    <a:pt x="325" y="62"/>
                  </a:lnTo>
                  <a:lnTo>
                    <a:pt x="370" y="42"/>
                  </a:lnTo>
                  <a:lnTo>
                    <a:pt x="416" y="27"/>
                  </a:lnTo>
                  <a:lnTo>
                    <a:pt x="462" y="16"/>
                  </a:lnTo>
                  <a:lnTo>
                    <a:pt x="508" y="7"/>
                  </a:lnTo>
                  <a:lnTo>
                    <a:pt x="555" y="2"/>
                  </a:lnTo>
                  <a:lnTo>
                    <a:pt x="60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3FAF4F31-D74F-4AED-B9BD-4C3ECDB2A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3359" y="2749727"/>
              <a:ext cx="1526777" cy="722125"/>
            </a:xfrm>
            <a:custGeom>
              <a:avLst/>
              <a:gdLst/>
              <a:ahLst/>
              <a:cxnLst>
                <a:cxn ang="0">
                  <a:pos x="435" y="0"/>
                </a:cxn>
                <a:cxn ang="0">
                  <a:pos x="480" y="4"/>
                </a:cxn>
                <a:cxn ang="0">
                  <a:pos x="524" y="10"/>
                </a:cxn>
                <a:cxn ang="0">
                  <a:pos x="566" y="20"/>
                </a:cxn>
                <a:cxn ang="0">
                  <a:pos x="606" y="34"/>
                </a:cxn>
                <a:cxn ang="0">
                  <a:pos x="643" y="49"/>
                </a:cxn>
                <a:cxn ang="0">
                  <a:pos x="679" y="67"/>
                </a:cxn>
                <a:cxn ang="0">
                  <a:pos x="712" y="85"/>
                </a:cxn>
                <a:cxn ang="0">
                  <a:pos x="744" y="106"/>
                </a:cxn>
                <a:cxn ang="0">
                  <a:pos x="774" y="128"/>
                </a:cxn>
                <a:cxn ang="0">
                  <a:pos x="802" y="151"/>
                </a:cxn>
                <a:cxn ang="0">
                  <a:pos x="827" y="174"/>
                </a:cxn>
                <a:cxn ang="0">
                  <a:pos x="850" y="196"/>
                </a:cxn>
                <a:cxn ang="0">
                  <a:pos x="871" y="218"/>
                </a:cxn>
                <a:cxn ang="0">
                  <a:pos x="890" y="240"/>
                </a:cxn>
                <a:cxn ang="0">
                  <a:pos x="907" y="260"/>
                </a:cxn>
                <a:cxn ang="0">
                  <a:pos x="922" y="278"/>
                </a:cxn>
                <a:cxn ang="0">
                  <a:pos x="934" y="296"/>
                </a:cxn>
                <a:cxn ang="0">
                  <a:pos x="944" y="310"/>
                </a:cxn>
                <a:cxn ang="0">
                  <a:pos x="952" y="323"/>
                </a:cxn>
                <a:cxn ang="0">
                  <a:pos x="958" y="331"/>
                </a:cxn>
                <a:cxn ang="0">
                  <a:pos x="961" y="337"/>
                </a:cxn>
                <a:cxn ang="0">
                  <a:pos x="962" y="339"/>
                </a:cxn>
                <a:cxn ang="0">
                  <a:pos x="896" y="372"/>
                </a:cxn>
                <a:cxn ang="0">
                  <a:pos x="833" y="399"/>
                </a:cxn>
                <a:cxn ang="0">
                  <a:pos x="772" y="420"/>
                </a:cxn>
                <a:cxn ang="0">
                  <a:pos x="713" y="435"/>
                </a:cxn>
                <a:cxn ang="0">
                  <a:pos x="657" y="446"/>
                </a:cxn>
                <a:cxn ang="0">
                  <a:pos x="603" y="453"/>
                </a:cxn>
                <a:cxn ang="0">
                  <a:pos x="552" y="455"/>
                </a:cxn>
                <a:cxn ang="0">
                  <a:pos x="502" y="454"/>
                </a:cxn>
                <a:cxn ang="0">
                  <a:pos x="456" y="448"/>
                </a:cxn>
                <a:cxn ang="0">
                  <a:pos x="411" y="441"/>
                </a:cxn>
                <a:cxn ang="0">
                  <a:pos x="369" y="430"/>
                </a:cxn>
                <a:cxn ang="0">
                  <a:pos x="328" y="416"/>
                </a:cxn>
                <a:cxn ang="0">
                  <a:pos x="291" y="400"/>
                </a:cxn>
                <a:cxn ang="0">
                  <a:pos x="255" y="383"/>
                </a:cxn>
                <a:cxn ang="0">
                  <a:pos x="222" y="365"/>
                </a:cxn>
                <a:cxn ang="0">
                  <a:pos x="192" y="345"/>
                </a:cxn>
                <a:cxn ang="0">
                  <a:pos x="163" y="324"/>
                </a:cxn>
                <a:cxn ang="0">
                  <a:pos x="138" y="303"/>
                </a:cxn>
                <a:cxn ang="0">
                  <a:pos x="113" y="282"/>
                </a:cxn>
                <a:cxn ang="0">
                  <a:pos x="91" y="262"/>
                </a:cxn>
                <a:cxn ang="0">
                  <a:pos x="73" y="242"/>
                </a:cxn>
                <a:cxn ang="0">
                  <a:pos x="55" y="223"/>
                </a:cxn>
                <a:cxn ang="0">
                  <a:pos x="41" y="206"/>
                </a:cxn>
                <a:cxn ang="0">
                  <a:pos x="29" y="190"/>
                </a:cxn>
                <a:cxn ang="0">
                  <a:pos x="18" y="176"/>
                </a:cxn>
                <a:cxn ang="0">
                  <a:pos x="10" y="165"/>
                </a:cxn>
                <a:cxn ang="0">
                  <a:pos x="4" y="156"/>
                </a:cxn>
                <a:cxn ang="0">
                  <a:pos x="1" y="152"/>
                </a:cxn>
                <a:cxn ang="0">
                  <a:pos x="0" y="149"/>
                </a:cxn>
                <a:cxn ang="0">
                  <a:pos x="61" y="111"/>
                </a:cxn>
                <a:cxn ang="0">
                  <a:pos x="120" y="78"/>
                </a:cxn>
                <a:cxn ang="0">
                  <a:pos x="177" y="52"/>
                </a:cxn>
                <a:cxn ang="0">
                  <a:pos x="232" y="31"/>
                </a:cxn>
                <a:cxn ang="0">
                  <a:pos x="286" y="17"/>
                </a:cxn>
                <a:cxn ang="0">
                  <a:pos x="337" y="7"/>
                </a:cxn>
                <a:cxn ang="0">
                  <a:pos x="386" y="2"/>
                </a:cxn>
                <a:cxn ang="0">
                  <a:pos x="435" y="0"/>
                </a:cxn>
              </a:cxnLst>
              <a:rect l="0" t="0" r="r" b="b"/>
              <a:pathLst>
                <a:path w="962" h="455">
                  <a:moveTo>
                    <a:pt x="435" y="0"/>
                  </a:moveTo>
                  <a:lnTo>
                    <a:pt x="480" y="4"/>
                  </a:lnTo>
                  <a:lnTo>
                    <a:pt x="524" y="10"/>
                  </a:lnTo>
                  <a:lnTo>
                    <a:pt x="566" y="20"/>
                  </a:lnTo>
                  <a:lnTo>
                    <a:pt x="606" y="34"/>
                  </a:lnTo>
                  <a:lnTo>
                    <a:pt x="643" y="49"/>
                  </a:lnTo>
                  <a:lnTo>
                    <a:pt x="679" y="67"/>
                  </a:lnTo>
                  <a:lnTo>
                    <a:pt x="712" y="85"/>
                  </a:lnTo>
                  <a:lnTo>
                    <a:pt x="744" y="106"/>
                  </a:lnTo>
                  <a:lnTo>
                    <a:pt x="774" y="128"/>
                  </a:lnTo>
                  <a:lnTo>
                    <a:pt x="802" y="151"/>
                  </a:lnTo>
                  <a:lnTo>
                    <a:pt x="827" y="174"/>
                  </a:lnTo>
                  <a:lnTo>
                    <a:pt x="850" y="196"/>
                  </a:lnTo>
                  <a:lnTo>
                    <a:pt x="871" y="218"/>
                  </a:lnTo>
                  <a:lnTo>
                    <a:pt x="890" y="240"/>
                  </a:lnTo>
                  <a:lnTo>
                    <a:pt x="907" y="260"/>
                  </a:lnTo>
                  <a:lnTo>
                    <a:pt x="922" y="278"/>
                  </a:lnTo>
                  <a:lnTo>
                    <a:pt x="934" y="296"/>
                  </a:lnTo>
                  <a:lnTo>
                    <a:pt x="944" y="310"/>
                  </a:lnTo>
                  <a:lnTo>
                    <a:pt x="952" y="323"/>
                  </a:lnTo>
                  <a:lnTo>
                    <a:pt x="958" y="331"/>
                  </a:lnTo>
                  <a:lnTo>
                    <a:pt x="961" y="337"/>
                  </a:lnTo>
                  <a:lnTo>
                    <a:pt x="962" y="339"/>
                  </a:lnTo>
                  <a:lnTo>
                    <a:pt x="896" y="372"/>
                  </a:lnTo>
                  <a:lnTo>
                    <a:pt x="833" y="399"/>
                  </a:lnTo>
                  <a:lnTo>
                    <a:pt x="772" y="420"/>
                  </a:lnTo>
                  <a:lnTo>
                    <a:pt x="713" y="435"/>
                  </a:lnTo>
                  <a:lnTo>
                    <a:pt x="657" y="446"/>
                  </a:lnTo>
                  <a:lnTo>
                    <a:pt x="603" y="453"/>
                  </a:lnTo>
                  <a:lnTo>
                    <a:pt x="552" y="455"/>
                  </a:lnTo>
                  <a:lnTo>
                    <a:pt x="502" y="454"/>
                  </a:lnTo>
                  <a:lnTo>
                    <a:pt x="456" y="448"/>
                  </a:lnTo>
                  <a:lnTo>
                    <a:pt x="411" y="441"/>
                  </a:lnTo>
                  <a:lnTo>
                    <a:pt x="369" y="430"/>
                  </a:lnTo>
                  <a:lnTo>
                    <a:pt x="328" y="416"/>
                  </a:lnTo>
                  <a:lnTo>
                    <a:pt x="291" y="400"/>
                  </a:lnTo>
                  <a:lnTo>
                    <a:pt x="255" y="383"/>
                  </a:lnTo>
                  <a:lnTo>
                    <a:pt x="222" y="365"/>
                  </a:lnTo>
                  <a:lnTo>
                    <a:pt x="192" y="345"/>
                  </a:lnTo>
                  <a:lnTo>
                    <a:pt x="163" y="324"/>
                  </a:lnTo>
                  <a:lnTo>
                    <a:pt x="138" y="303"/>
                  </a:lnTo>
                  <a:lnTo>
                    <a:pt x="113" y="282"/>
                  </a:lnTo>
                  <a:lnTo>
                    <a:pt x="91" y="262"/>
                  </a:lnTo>
                  <a:lnTo>
                    <a:pt x="73" y="242"/>
                  </a:lnTo>
                  <a:lnTo>
                    <a:pt x="55" y="223"/>
                  </a:lnTo>
                  <a:lnTo>
                    <a:pt x="41" y="206"/>
                  </a:lnTo>
                  <a:lnTo>
                    <a:pt x="29" y="190"/>
                  </a:lnTo>
                  <a:lnTo>
                    <a:pt x="18" y="176"/>
                  </a:lnTo>
                  <a:lnTo>
                    <a:pt x="10" y="165"/>
                  </a:lnTo>
                  <a:lnTo>
                    <a:pt x="4" y="156"/>
                  </a:lnTo>
                  <a:lnTo>
                    <a:pt x="1" y="152"/>
                  </a:lnTo>
                  <a:lnTo>
                    <a:pt x="0" y="149"/>
                  </a:lnTo>
                  <a:lnTo>
                    <a:pt x="61" y="111"/>
                  </a:lnTo>
                  <a:lnTo>
                    <a:pt x="120" y="78"/>
                  </a:lnTo>
                  <a:lnTo>
                    <a:pt x="177" y="52"/>
                  </a:lnTo>
                  <a:lnTo>
                    <a:pt x="232" y="31"/>
                  </a:lnTo>
                  <a:lnTo>
                    <a:pt x="286" y="17"/>
                  </a:lnTo>
                  <a:lnTo>
                    <a:pt x="337" y="7"/>
                  </a:lnTo>
                  <a:lnTo>
                    <a:pt x="386" y="2"/>
                  </a:lnTo>
                  <a:lnTo>
                    <a:pt x="4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5C46A9EA-8059-45C3-84B7-B8BBBA02E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782" y="2043473"/>
              <a:ext cx="714189" cy="549132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64" y="1"/>
                </a:cxn>
                <a:cxn ang="0">
                  <a:pos x="85" y="2"/>
                </a:cxn>
                <a:cxn ang="0">
                  <a:pos x="109" y="4"/>
                </a:cxn>
                <a:cxn ang="0">
                  <a:pos x="133" y="8"/>
                </a:cxn>
                <a:cxn ang="0">
                  <a:pos x="158" y="13"/>
                </a:cxn>
                <a:cxn ang="0">
                  <a:pos x="184" y="20"/>
                </a:cxn>
                <a:cxn ang="0">
                  <a:pos x="212" y="30"/>
                </a:cxn>
                <a:cxn ang="0">
                  <a:pos x="240" y="41"/>
                </a:cxn>
                <a:cxn ang="0">
                  <a:pos x="266" y="55"/>
                </a:cxn>
                <a:cxn ang="0">
                  <a:pos x="293" y="72"/>
                </a:cxn>
                <a:cxn ang="0">
                  <a:pos x="319" y="91"/>
                </a:cxn>
                <a:cxn ang="0">
                  <a:pos x="344" y="116"/>
                </a:cxn>
                <a:cxn ang="0">
                  <a:pos x="367" y="142"/>
                </a:cxn>
                <a:cxn ang="0">
                  <a:pos x="388" y="173"/>
                </a:cxn>
                <a:cxn ang="0">
                  <a:pos x="408" y="208"/>
                </a:cxn>
                <a:cxn ang="0">
                  <a:pos x="424" y="248"/>
                </a:cxn>
                <a:cxn ang="0">
                  <a:pos x="439" y="292"/>
                </a:cxn>
                <a:cxn ang="0">
                  <a:pos x="450" y="341"/>
                </a:cxn>
                <a:cxn ang="0">
                  <a:pos x="448" y="341"/>
                </a:cxn>
                <a:cxn ang="0">
                  <a:pos x="442" y="342"/>
                </a:cxn>
                <a:cxn ang="0">
                  <a:pos x="433" y="343"/>
                </a:cxn>
                <a:cxn ang="0">
                  <a:pos x="421" y="344"/>
                </a:cxn>
                <a:cxn ang="0">
                  <a:pos x="406" y="345"/>
                </a:cxn>
                <a:cxn ang="0">
                  <a:pos x="388" y="346"/>
                </a:cxn>
                <a:cxn ang="0">
                  <a:pos x="346" y="346"/>
                </a:cxn>
                <a:cxn ang="0">
                  <a:pos x="323" y="345"/>
                </a:cxn>
                <a:cxn ang="0">
                  <a:pos x="299" y="343"/>
                </a:cxn>
                <a:cxn ang="0">
                  <a:pos x="274" y="340"/>
                </a:cxn>
                <a:cxn ang="0">
                  <a:pos x="248" y="334"/>
                </a:cxn>
                <a:cxn ang="0">
                  <a:pos x="222" y="327"/>
                </a:cxn>
                <a:cxn ang="0">
                  <a:pos x="197" y="319"/>
                </a:cxn>
                <a:cxn ang="0">
                  <a:pos x="170" y="309"/>
                </a:cxn>
                <a:cxn ang="0">
                  <a:pos x="145" y="295"/>
                </a:cxn>
                <a:cxn ang="0">
                  <a:pos x="121" y="281"/>
                </a:cxn>
                <a:cxn ang="0">
                  <a:pos x="99" y="262"/>
                </a:cxn>
                <a:cxn ang="0">
                  <a:pos x="77" y="243"/>
                </a:cxn>
                <a:cxn ang="0">
                  <a:pos x="58" y="218"/>
                </a:cxn>
                <a:cxn ang="0">
                  <a:pos x="40" y="192"/>
                </a:cxn>
                <a:cxn ang="0">
                  <a:pos x="26" y="162"/>
                </a:cxn>
                <a:cxn ang="0">
                  <a:pos x="14" y="128"/>
                </a:cxn>
                <a:cxn ang="0">
                  <a:pos x="6" y="90"/>
                </a:cxn>
                <a:cxn ang="0">
                  <a:pos x="1" y="48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7" y="2"/>
                </a:cxn>
                <a:cxn ang="0">
                  <a:pos x="17" y="1"/>
                </a:cxn>
                <a:cxn ang="0">
                  <a:pos x="30" y="1"/>
                </a:cxn>
                <a:cxn ang="0">
                  <a:pos x="46" y="0"/>
                </a:cxn>
              </a:cxnLst>
              <a:rect l="0" t="0" r="r" b="b"/>
              <a:pathLst>
                <a:path w="450" h="346">
                  <a:moveTo>
                    <a:pt x="46" y="0"/>
                  </a:moveTo>
                  <a:lnTo>
                    <a:pt x="64" y="1"/>
                  </a:lnTo>
                  <a:lnTo>
                    <a:pt x="85" y="2"/>
                  </a:lnTo>
                  <a:lnTo>
                    <a:pt x="109" y="4"/>
                  </a:lnTo>
                  <a:lnTo>
                    <a:pt x="133" y="8"/>
                  </a:lnTo>
                  <a:lnTo>
                    <a:pt x="158" y="13"/>
                  </a:lnTo>
                  <a:lnTo>
                    <a:pt x="184" y="20"/>
                  </a:lnTo>
                  <a:lnTo>
                    <a:pt x="212" y="30"/>
                  </a:lnTo>
                  <a:lnTo>
                    <a:pt x="240" y="41"/>
                  </a:lnTo>
                  <a:lnTo>
                    <a:pt x="266" y="55"/>
                  </a:lnTo>
                  <a:lnTo>
                    <a:pt x="293" y="72"/>
                  </a:lnTo>
                  <a:lnTo>
                    <a:pt x="319" y="91"/>
                  </a:lnTo>
                  <a:lnTo>
                    <a:pt x="344" y="116"/>
                  </a:lnTo>
                  <a:lnTo>
                    <a:pt x="367" y="142"/>
                  </a:lnTo>
                  <a:lnTo>
                    <a:pt x="388" y="173"/>
                  </a:lnTo>
                  <a:lnTo>
                    <a:pt x="408" y="208"/>
                  </a:lnTo>
                  <a:lnTo>
                    <a:pt x="424" y="248"/>
                  </a:lnTo>
                  <a:lnTo>
                    <a:pt x="439" y="292"/>
                  </a:lnTo>
                  <a:lnTo>
                    <a:pt x="450" y="341"/>
                  </a:lnTo>
                  <a:lnTo>
                    <a:pt x="448" y="341"/>
                  </a:lnTo>
                  <a:lnTo>
                    <a:pt x="442" y="342"/>
                  </a:lnTo>
                  <a:lnTo>
                    <a:pt x="433" y="343"/>
                  </a:lnTo>
                  <a:lnTo>
                    <a:pt x="421" y="344"/>
                  </a:lnTo>
                  <a:lnTo>
                    <a:pt x="406" y="345"/>
                  </a:lnTo>
                  <a:lnTo>
                    <a:pt x="388" y="346"/>
                  </a:lnTo>
                  <a:lnTo>
                    <a:pt x="346" y="346"/>
                  </a:lnTo>
                  <a:lnTo>
                    <a:pt x="323" y="345"/>
                  </a:lnTo>
                  <a:lnTo>
                    <a:pt x="299" y="343"/>
                  </a:lnTo>
                  <a:lnTo>
                    <a:pt x="274" y="340"/>
                  </a:lnTo>
                  <a:lnTo>
                    <a:pt x="248" y="334"/>
                  </a:lnTo>
                  <a:lnTo>
                    <a:pt x="222" y="327"/>
                  </a:lnTo>
                  <a:lnTo>
                    <a:pt x="197" y="319"/>
                  </a:lnTo>
                  <a:lnTo>
                    <a:pt x="170" y="309"/>
                  </a:lnTo>
                  <a:lnTo>
                    <a:pt x="145" y="295"/>
                  </a:lnTo>
                  <a:lnTo>
                    <a:pt x="121" y="281"/>
                  </a:lnTo>
                  <a:lnTo>
                    <a:pt x="99" y="262"/>
                  </a:lnTo>
                  <a:lnTo>
                    <a:pt x="77" y="243"/>
                  </a:lnTo>
                  <a:lnTo>
                    <a:pt x="58" y="218"/>
                  </a:lnTo>
                  <a:lnTo>
                    <a:pt x="40" y="192"/>
                  </a:lnTo>
                  <a:lnTo>
                    <a:pt x="26" y="162"/>
                  </a:lnTo>
                  <a:lnTo>
                    <a:pt x="14" y="128"/>
                  </a:lnTo>
                  <a:lnTo>
                    <a:pt x="6" y="90"/>
                  </a:lnTo>
                  <a:lnTo>
                    <a:pt x="1" y="48"/>
                  </a:lnTo>
                  <a:lnTo>
                    <a:pt x="0" y="3"/>
                  </a:lnTo>
                  <a:lnTo>
                    <a:pt x="2" y="3"/>
                  </a:lnTo>
                  <a:lnTo>
                    <a:pt x="7" y="2"/>
                  </a:lnTo>
                  <a:lnTo>
                    <a:pt x="17" y="1"/>
                  </a:lnTo>
                  <a:lnTo>
                    <a:pt x="30" y="1"/>
                  </a:lnTo>
                  <a:lnTo>
                    <a:pt x="4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F164050C-F0B1-4609-8585-103D66D9F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449" y="1143595"/>
              <a:ext cx="1442662" cy="163152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76" y="2"/>
                </a:cxn>
                <a:cxn ang="0">
                  <a:pos x="121" y="6"/>
                </a:cxn>
                <a:cxn ang="0">
                  <a:pos x="175" y="13"/>
                </a:cxn>
                <a:cxn ang="0">
                  <a:pos x="270" y="32"/>
                </a:cxn>
                <a:cxn ang="0">
                  <a:pos x="339" y="51"/>
                </a:cxn>
                <a:cxn ang="0">
                  <a:pos x="411" y="76"/>
                </a:cxn>
                <a:cxn ang="0">
                  <a:pos x="485" y="109"/>
                </a:cxn>
                <a:cxn ang="0">
                  <a:pos x="556" y="149"/>
                </a:cxn>
                <a:cxn ang="0">
                  <a:pos x="627" y="198"/>
                </a:cxn>
                <a:cxn ang="0">
                  <a:pos x="693" y="258"/>
                </a:cxn>
                <a:cxn ang="0">
                  <a:pos x="753" y="329"/>
                </a:cxn>
                <a:cxn ang="0">
                  <a:pos x="806" y="411"/>
                </a:cxn>
                <a:cxn ang="0">
                  <a:pos x="850" y="505"/>
                </a:cxn>
                <a:cxn ang="0">
                  <a:pos x="883" y="613"/>
                </a:cxn>
                <a:cxn ang="0">
                  <a:pos x="903" y="736"/>
                </a:cxn>
                <a:cxn ang="0">
                  <a:pos x="909" y="873"/>
                </a:cxn>
                <a:cxn ang="0">
                  <a:pos x="898" y="1028"/>
                </a:cxn>
                <a:cxn ang="0">
                  <a:pos x="890" y="1027"/>
                </a:cxn>
                <a:cxn ang="0">
                  <a:pos x="867" y="1025"/>
                </a:cxn>
                <a:cxn ang="0">
                  <a:pos x="830" y="1019"/>
                </a:cxn>
                <a:cxn ang="0">
                  <a:pos x="782" y="1011"/>
                </a:cxn>
                <a:cxn ang="0">
                  <a:pos x="726" y="998"/>
                </a:cxn>
                <a:cxn ang="0">
                  <a:pos x="661" y="982"/>
                </a:cxn>
                <a:cxn ang="0">
                  <a:pos x="592" y="958"/>
                </a:cxn>
                <a:cxn ang="0">
                  <a:pos x="518" y="930"/>
                </a:cxn>
                <a:cxn ang="0">
                  <a:pos x="443" y="893"/>
                </a:cxn>
                <a:cxn ang="0">
                  <a:pos x="368" y="850"/>
                </a:cxn>
                <a:cxn ang="0">
                  <a:pos x="294" y="798"/>
                </a:cxn>
                <a:cxn ang="0">
                  <a:pos x="226" y="738"/>
                </a:cxn>
                <a:cxn ang="0">
                  <a:pos x="162" y="667"/>
                </a:cxn>
                <a:cxn ang="0">
                  <a:pos x="107" y="587"/>
                </a:cxn>
                <a:cxn ang="0">
                  <a:pos x="61" y="494"/>
                </a:cxn>
                <a:cxn ang="0">
                  <a:pos x="27" y="390"/>
                </a:cxn>
                <a:cxn ang="0">
                  <a:pos x="6" y="273"/>
                </a:cxn>
                <a:cxn ang="0">
                  <a:pos x="0" y="143"/>
                </a:cxn>
                <a:cxn ang="0">
                  <a:pos x="12" y="0"/>
                </a:cxn>
              </a:cxnLst>
              <a:rect l="0" t="0" r="r" b="b"/>
              <a:pathLst>
                <a:path w="909" h="1028">
                  <a:moveTo>
                    <a:pt x="12" y="0"/>
                  </a:moveTo>
                  <a:lnTo>
                    <a:pt x="42" y="0"/>
                  </a:lnTo>
                  <a:lnTo>
                    <a:pt x="58" y="1"/>
                  </a:lnTo>
                  <a:lnTo>
                    <a:pt x="76" y="2"/>
                  </a:lnTo>
                  <a:lnTo>
                    <a:pt x="98" y="3"/>
                  </a:lnTo>
                  <a:lnTo>
                    <a:pt x="121" y="6"/>
                  </a:lnTo>
                  <a:lnTo>
                    <a:pt x="148" y="9"/>
                  </a:lnTo>
                  <a:lnTo>
                    <a:pt x="175" y="13"/>
                  </a:lnTo>
                  <a:lnTo>
                    <a:pt x="237" y="24"/>
                  </a:lnTo>
                  <a:lnTo>
                    <a:pt x="270" y="32"/>
                  </a:lnTo>
                  <a:lnTo>
                    <a:pt x="304" y="41"/>
                  </a:lnTo>
                  <a:lnTo>
                    <a:pt x="339" y="51"/>
                  </a:lnTo>
                  <a:lnTo>
                    <a:pt x="375" y="63"/>
                  </a:lnTo>
                  <a:lnTo>
                    <a:pt x="411" y="76"/>
                  </a:lnTo>
                  <a:lnTo>
                    <a:pt x="447" y="91"/>
                  </a:lnTo>
                  <a:lnTo>
                    <a:pt x="485" y="109"/>
                  </a:lnTo>
                  <a:lnTo>
                    <a:pt x="521" y="128"/>
                  </a:lnTo>
                  <a:lnTo>
                    <a:pt x="556" y="149"/>
                  </a:lnTo>
                  <a:lnTo>
                    <a:pt x="593" y="173"/>
                  </a:lnTo>
                  <a:lnTo>
                    <a:pt x="627" y="198"/>
                  </a:lnTo>
                  <a:lnTo>
                    <a:pt x="661" y="227"/>
                  </a:lnTo>
                  <a:lnTo>
                    <a:pt x="693" y="258"/>
                  </a:lnTo>
                  <a:lnTo>
                    <a:pt x="725" y="292"/>
                  </a:lnTo>
                  <a:lnTo>
                    <a:pt x="753" y="329"/>
                  </a:lnTo>
                  <a:lnTo>
                    <a:pt x="781" y="368"/>
                  </a:lnTo>
                  <a:lnTo>
                    <a:pt x="806" y="411"/>
                  </a:lnTo>
                  <a:lnTo>
                    <a:pt x="829" y="457"/>
                  </a:lnTo>
                  <a:lnTo>
                    <a:pt x="850" y="505"/>
                  </a:lnTo>
                  <a:lnTo>
                    <a:pt x="868" y="558"/>
                  </a:lnTo>
                  <a:lnTo>
                    <a:pt x="883" y="613"/>
                  </a:lnTo>
                  <a:lnTo>
                    <a:pt x="894" y="673"/>
                  </a:lnTo>
                  <a:lnTo>
                    <a:pt x="903" y="736"/>
                  </a:lnTo>
                  <a:lnTo>
                    <a:pt x="908" y="803"/>
                  </a:lnTo>
                  <a:lnTo>
                    <a:pt x="909" y="873"/>
                  </a:lnTo>
                  <a:lnTo>
                    <a:pt x="905" y="949"/>
                  </a:lnTo>
                  <a:lnTo>
                    <a:pt x="898" y="1028"/>
                  </a:lnTo>
                  <a:lnTo>
                    <a:pt x="895" y="1028"/>
                  </a:lnTo>
                  <a:lnTo>
                    <a:pt x="890" y="1027"/>
                  </a:lnTo>
                  <a:lnTo>
                    <a:pt x="880" y="1026"/>
                  </a:lnTo>
                  <a:lnTo>
                    <a:pt x="867" y="1025"/>
                  </a:lnTo>
                  <a:lnTo>
                    <a:pt x="849" y="1022"/>
                  </a:lnTo>
                  <a:lnTo>
                    <a:pt x="830" y="1019"/>
                  </a:lnTo>
                  <a:lnTo>
                    <a:pt x="807" y="1016"/>
                  </a:lnTo>
                  <a:lnTo>
                    <a:pt x="782" y="1011"/>
                  </a:lnTo>
                  <a:lnTo>
                    <a:pt x="756" y="1005"/>
                  </a:lnTo>
                  <a:lnTo>
                    <a:pt x="726" y="998"/>
                  </a:lnTo>
                  <a:lnTo>
                    <a:pt x="694" y="990"/>
                  </a:lnTo>
                  <a:lnTo>
                    <a:pt x="661" y="982"/>
                  </a:lnTo>
                  <a:lnTo>
                    <a:pt x="627" y="971"/>
                  </a:lnTo>
                  <a:lnTo>
                    <a:pt x="592" y="958"/>
                  </a:lnTo>
                  <a:lnTo>
                    <a:pt x="555" y="945"/>
                  </a:lnTo>
                  <a:lnTo>
                    <a:pt x="518" y="930"/>
                  </a:lnTo>
                  <a:lnTo>
                    <a:pt x="480" y="912"/>
                  </a:lnTo>
                  <a:lnTo>
                    <a:pt x="443" y="893"/>
                  </a:lnTo>
                  <a:lnTo>
                    <a:pt x="405" y="872"/>
                  </a:lnTo>
                  <a:lnTo>
                    <a:pt x="368" y="850"/>
                  </a:lnTo>
                  <a:lnTo>
                    <a:pt x="331" y="825"/>
                  </a:lnTo>
                  <a:lnTo>
                    <a:pt x="294" y="798"/>
                  </a:lnTo>
                  <a:lnTo>
                    <a:pt x="259" y="770"/>
                  </a:lnTo>
                  <a:lnTo>
                    <a:pt x="226" y="738"/>
                  </a:lnTo>
                  <a:lnTo>
                    <a:pt x="193" y="704"/>
                  </a:lnTo>
                  <a:lnTo>
                    <a:pt x="162" y="667"/>
                  </a:lnTo>
                  <a:lnTo>
                    <a:pt x="134" y="629"/>
                  </a:lnTo>
                  <a:lnTo>
                    <a:pt x="107" y="587"/>
                  </a:lnTo>
                  <a:lnTo>
                    <a:pt x="83" y="541"/>
                  </a:lnTo>
                  <a:lnTo>
                    <a:pt x="61" y="494"/>
                  </a:lnTo>
                  <a:lnTo>
                    <a:pt x="42" y="443"/>
                  </a:lnTo>
                  <a:lnTo>
                    <a:pt x="27" y="390"/>
                  </a:lnTo>
                  <a:lnTo>
                    <a:pt x="15" y="334"/>
                  </a:lnTo>
                  <a:lnTo>
                    <a:pt x="6" y="273"/>
                  </a:lnTo>
                  <a:lnTo>
                    <a:pt x="1" y="210"/>
                  </a:lnTo>
                  <a:lnTo>
                    <a:pt x="0" y="143"/>
                  </a:lnTo>
                  <a:lnTo>
                    <a:pt x="5" y="74"/>
                  </a:lnTo>
                  <a:lnTo>
                    <a:pt x="1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038B75D1-8A16-499E-9371-B198FDF15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1252" y="1388006"/>
              <a:ext cx="577699" cy="1063348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62" y="1"/>
                </a:cxn>
                <a:cxn ang="0">
                  <a:pos x="166" y="5"/>
                </a:cxn>
                <a:cxn ang="0">
                  <a:pos x="174" y="10"/>
                </a:cxn>
                <a:cxn ang="0">
                  <a:pos x="185" y="18"/>
                </a:cxn>
                <a:cxn ang="0">
                  <a:pos x="197" y="27"/>
                </a:cxn>
                <a:cxn ang="0">
                  <a:pos x="212" y="39"/>
                </a:cxn>
                <a:cxn ang="0">
                  <a:pos x="227" y="52"/>
                </a:cxn>
                <a:cxn ang="0">
                  <a:pos x="244" y="69"/>
                </a:cxn>
                <a:cxn ang="0">
                  <a:pos x="260" y="86"/>
                </a:cxn>
                <a:cxn ang="0">
                  <a:pos x="277" y="106"/>
                </a:cxn>
                <a:cxn ang="0">
                  <a:pos x="293" y="127"/>
                </a:cxn>
                <a:cxn ang="0">
                  <a:pos x="308" y="151"/>
                </a:cxn>
                <a:cxn ang="0">
                  <a:pos x="323" y="177"/>
                </a:cxn>
                <a:cxn ang="0">
                  <a:pos x="336" y="204"/>
                </a:cxn>
                <a:cxn ang="0">
                  <a:pos x="347" y="233"/>
                </a:cxn>
                <a:cxn ang="0">
                  <a:pos x="356" y="264"/>
                </a:cxn>
                <a:cxn ang="0">
                  <a:pos x="361" y="297"/>
                </a:cxn>
                <a:cxn ang="0">
                  <a:pos x="364" y="332"/>
                </a:cxn>
                <a:cxn ang="0">
                  <a:pos x="362" y="368"/>
                </a:cxn>
                <a:cxn ang="0">
                  <a:pos x="358" y="406"/>
                </a:cxn>
                <a:cxn ang="0">
                  <a:pos x="349" y="446"/>
                </a:cxn>
                <a:cxn ang="0">
                  <a:pos x="335" y="488"/>
                </a:cxn>
                <a:cxn ang="0">
                  <a:pos x="315" y="531"/>
                </a:cxn>
                <a:cxn ang="0">
                  <a:pos x="291" y="575"/>
                </a:cxn>
                <a:cxn ang="0">
                  <a:pos x="260" y="622"/>
                </a:cxn>
                <a:cxn ang="0">
                  <a:pos x="223" y="670"/>
                </a:cxn>
                <a:cxn ang="0">
                  <a:pos x="216" y="667"/>
                </a:cxn>
                <a:cxn ang="0">
                  <a:pos x="208" y="662"/>
                </a:cxn>
                <a:cxn ang="0">
                  <a:pos x="198" y="657"/>
                </a:cxn>
                <a:cxn ang="0">
                  <a:pos x="186" y="649"/>
                </a:cxn>
                <a:cxn ang="0">
                  <a:pos x="173" y="640"/>
                </a:cxn>
                <a:cxn ang="0">
                  <a:pos x="158" y="630"/>
                </a:cxn>
                <a:cxn ang="0">
                  <a:pos x="141" y="617"/>
                </a:cxn>
                <a:cxn ang="0">
                  <a:pos x="125" y="603"/>
                </a:cxn>
                <a:cxn ang="0">
                  <a:pos x="107" y="587"/>
                </a:cxn>
                <a:cxn ang="0">
                  <a:pos x="90" y="569"/>
                </a:cxn>
                <a:cxn ang="0">
                  <a:pos x="74" y="551"/>
                </a:cxn>
                <a:cxn ang="0">
                  <a:pos x="59" y="530"/>
                </a:cxn>
                <a:cxn ang="0">
                  <a:pos x="43" y="507"/>
                </a:cxn>
                <a:cxn ang="0">
                  <a:pos x="30" y="482"/>
                </a:cxn>
                <a:cxn ang="0">
                  <a:pos x="19" y="456"/>
                </a:cxn>
                <a:cxn ang="0">
                  <a:pos x="10" y="428"/>
                </a:cxn>
                <a:cxn ang="0">
                  <a:pos x="4" y="398"/>
                </a:cxn>
                <a:cxn ang="0">
                  <a:pos x="0" y="366"/>
                </a:cxn>
                <a:cxn ang="0">
                  <a:pos x="0" y="333"/>
                </a:cxn>
                <a:cxn ang="0">
                  <a:pos x="4" y="298"/>
                </a:cxn>
                <a:cxn ang="0">
                  <a:pos x="11" y="261"/>
                </a:cxn>
                <a:cxn ang="0">
                  <a:pos x="22" y="222"/>
                </a:cxn>
                <a:cxn ang="0">
                  <a:pos x="39" y="181"/>
                </a:cxn>
                <a:cxn ang="0">
                  <a:pos x="61" y="139"/>
                </a:cxn>
                <a:cxn ang="0">
                  <a:pos x="88" y="95"/>
                </a:cxn>
                <a:cxn ang="0">
                  <a:pos x="121" y="49"/>
                </a:cxn>
                <a:cxn ang="0">
                  <a:pos x="160" y="0"/>
                </a:cxn>
              </a:cxnLst>
              <a:rect l="0" t="0" r="r" b="b"/>
              <a:pathLst>
                <a:path w="364" h="670">
                  <a:moveTo>
                    <a:pt x="160" y="0"/>
                  </a:moveTo>
                  <a:lnTo>
                    <a:pt x="162" y="1"/>
                  </a:lnTo>
                  <a:lnTo>
                    <a:pt x="166" y="5"/>
                  </a:lnTo>
                  <a:lnTo>
                    <a:pt x="174" y="10"/>
                  </a:lnTo>
                  <a:lnTo>
                    <a:pt x="185" y="18"/>
                  </a:lnTo>
                  <a:lnTo>
                    <a:pt x="197" y="27"/>
                  </a:lnTo>
                  <a:lnTo>
                    <a:pt x="212" y="39"/>
                  </a:lnTo>
                  <a:lnTo>
                    <a:pt x="227" y="52"/>
                  </a:lnTo>
                  <a:lnTo>
                    <a:pt x="244" y="69"/>
                  </a:lnTo>
                  <a:lnTo>
                    <a:pt x="260" y="86"/>
                  </a:lnTo>
                  <a:lnTo>
                    <a:pt x="277" y="106"/>
                  </a:lnTo>
                  <a:lnTo>
                    <a:pt x="293" y="127"/>
                  </a:lnTo>
                  <a:lnTo>
                    <a:pt x="308" y="151"/>
                  </a:lnTo>
                  <a:lnTo>
                    <a:pt x="323" y="177"/>
                  </a:lnTo>
                  <a:lnTo>
                    <a:pt x="336" y="204"/>
                  </a:lnTo>
                  <a:lnTo>
                    <a:pt x="347" y="233"/>
                  </a:lnTo>
                  <a:lnTo>
                    <a:pt x="356" y="264"/>
                  </a:lnTo>
                  <a:lnTo>
                    <a:pt x="361" y="297"/>
                  </a:lnTo>
                  <a:lnTo>
                    <a:pt x="364" y="332"/>
                  </a:lnTo>
                  <a:lnTo>
                    <a:pt x="362" y="368"/>
                  </a:lnTo>
                  <a:lnTo>
                    <a:pt x="358" y="406"/>
                  </a:lnTo>
                  <a:lnTo>
                    <a:pt x="349" y="446"/>
                  </a:lnTo>
                  <a:lnTo>
                    <a:pt x="335" y="488"/>
                  </a:lnTo>
                  <a:lnTo>
                    <a:pt x="315" y="531"/>
                  </a:lnTo>
                  <a:lnTo>
                    <a:pt x="291" y="575"/>
                  </a:lnTo>
                  <a:lnTo>
                    <a:pt x="260" y="622"/>
                  </a:lnTo>
                  <a:lnTo>
                    <a:pt x="223" y="670"/>
                  </a:lnTo>
                  <a:lnTo>
                    <a:pt x="216" y="667"/>
                  </a:lnTo>
                  <a:lnTo>
                    <a:pt x="208" y="662"/>
                  </a:lnTo>
                  <a:lnTo>
                    <a:pt x="198" y="657"/>
                  </a:lnTo>
                  <a:lnTo>
                    <a:pt x="186" y="649"/>
                  </a:lnTo>
                  <a:lnTo>
                    <a:pt x="173" y="640"/>
                  </a:lnTo>
                  <a:lnTo>
                    <a:pt x="158" y="630"/>
                  </a:lnTo>
                  <a:lnTo>
                    <a:pt x="141" y="617"/>
                  </a:lnTo>
                  <a:lnTo>
                    <a:pt x="125" y="603"/>
                  </a:lnTo>
                  <a:lnTo>
                    <a:pt x="107" y="587"/>
                  </a:lnTo>
                  <a:lnTo>
                    <a:pt x="90" y="569"/>
                  </a:lnTo>
                  <a:lnTo>
                    <a:pt x="74" y="551"/>
                  </a:lnTo>
                  <a:lnTo>
                    <a:pt x="59" y="530"/>
                  </a:lnTo>
                  <a:lnTo>
                    <a:pt x="43" y="507"/>
                  </a:lnTo>
                  <a:lnTo>
                    <a:pt x="30" y="482"/>
                  </a:lnTo>
                  <a:lnTo>
                    <a:pt x="19" y="456"/>
                  </a:lnTo>
                  <a:lnTo>
                    <a:pt x="10" y="428"/>
                  </a:lnTo>
                  <a:lnTo>
                    <a:pt x="4" y="398"/>
                  </a:lnTo>
                  <a:lnTo>
                    <a:pt x="0" y="366"/>
                  </a:lnTo>
                  <a:lnTo>
                    <a:pt x="0" y="333"/>
                  </a:lnTo>
                  <a:lnTo>
                    <a:pt x="4" y="298"/>
                  </a:lnTo>
                  <a:lnTo>
                    <a:pt x="11" y="261"/>
                  </a:lnTo>
                  <a:lnTo>
                    <a:pt x="22" y="222"/>
                  </a:lnTo>
                  <a:lnTo>
                    <a:pt x="39" y="181"/>
                  </a:lnTo>
                  <a:lnTo>
                    <a:pt x="61" y="139"/>
                  </a:lnTo>
                  <a:lnTo>
                    <a:pt x="88" y="95"/>
                  </a:lnTo>
                  <a:lnTo>
                    <a:pt x="121" y="49"/>
                  </a:lnTo>
                  <a:lnTo>
                    <a:pt x="16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139A3723-7683-46AE-9F03-AFDBAA5C3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123" y="1400703"/>
              <a:ext cx="603093" cy="849092"/>
            </a:xfrm>
            <a:custGeom>
              <a:avLst/>
              <a:gdLst/>
              <a:ahLst/>
              <a:cxnLst>
                <a:cxn ang="0">
                  <a:pos x="341" y="0"/>
                </a:cxn>
                <a:cxn ang="0">
                  <a:pos x="342" y="2"/>
                </a:cxn>
                <a:cxn ang="0">
                  <a:pos x="343" y="7"/>
                </a:cxn>
                <a:cxn ang="0">
                  <a:pos x="347" y="14"/>
                </a:cxn>
                <a:cxn ang="0">
                  <a:pos x="350" y="25"/>
                </a:cxn>
                <a:cxn ang="0">
                  <a:pos x="354" y="39"/>
                </a:cxn>
                <a:cxn ang="0">
                  <a:pos x="359" y="54"/>
                </a:cxn>
                <a:cxn ang="0">
                  <a:pos x="363" y="72"/>
                </a:cxn>
                <a:cxn ang="0">
                  <a:pos x="368" y="92"/>
                </a:cxn>
                <a:cxn ang="0">
                  <a:pos x="372" y="112"/>
                </a:cxn>
                <a:cxn ang="0">
                  <a:pos x="379" y="159"/>
                </a:cxn>
                <a:cxn ang="0">
                  <a:pos x="380" y="184"/>
                </a:cxn>
                <a:cxn ang="0">
                  <a:pos x="380" y="210"/>
                </a:cxn>
                <a:cxn ang="0">
                  <a:pos x="379" y="236"/>
                </a:cxn>
                <a:cxn ang="0">
                  <a:pos x="375" y="263"/>
                </a:cxn>
                <a:cxn ang="0">
                  <a:pos x="370" y="289"/>
                </a:cxn>
                <a:cxn ang="0">
                  <a:pos x="363" y="314"/>
                </a:cxn>
                <a:cxn ang="0">
                  <a:pos x="353" y="341"/>
                </a:cxn>
                <a:cxn ang="0">
                  <a:pos x="340" y="366"/>
                </a:cxn>
                <a:cxn ang="0">
                  <a:pos x="325" y="390"/>
                </a:cxn>
                <a:cxn ang="0">
                  <a:pos x="307" y="414"/>
                </a:cxn>
                <a:cxn ang="0">
                  <a:pos x="285" y="436"/>
                </a:cxn>
                <a:cxn ang="0">
                  <a:pos x="260" y="457"/>
                </a:cxn>
                <a:cxn ang="0">
                  <a:pos x="230" y="475"/>
                </a:cxn>
                <a:cxn ang="0">
                  <a:pos x="197" y="492"/>
                </a:cxn>
                <a:cxn ang="0">
                  <a:pos x="159" y="506"/>
                </a:cxn>
                <a:cxn ang="0">
                  <a:pos x="117" y="518"/>
                </a:cxn>
                <a:cxn ang="0">
                  <a:pos x="69" y="528"/>
                </a:cxn>
                <a:cxn ang="0">
                  <a:pos x="18" y="535"/>
                </a:cxn>
                <a:cxn ang="0">
                  <a:pos x="16" y="533"/>
                </a:cxn>
                <a:cxn ang="0">
                  <a:pos x="15" y="527"/>
                </a:cxn>
                <a:cxn ang="0">
                  <a:pos x="10" y="505"/>
                </a:cxn>
                <a:cxn ang="0">
                  <a:pos x="8" y="490"/>
                </a:cxn>
                <a:cxn ang="0">
                  <a:pos x="4" y="472"/>
                </a:cxn>
                <a:cxn ang="0">
                  <a:pos x="2" y="451"/>
                </a:cxn>
                <a:cxn ang="0">
                  <a:pos x="0" y="429"/>
                </a:cxn>
                <a:cxn ang="0">
                  <a:pos x="0" y="379"/>
                </a:cxn>
                <a:cxn ang="0">
                  <a:pos x="2" y="352"/>
                </a:cxn>
                <a:cxn ang="0">
                  <a:pos x="5" y="324"/>
                </a:cxn>
                <a:cxn ang="0">
                  <a:pos x="11" y="296"/>
                </a:cxn>
                <a:cxn ang="0">
                  <a:pos x="20" y="266"/>
                </a:cxn>
                <a:cxn ang="0">
                  <a:pos x="30" y="237"/>
                </a:cxn>
                <a:cxn ang="0">
                  <a:pos x="44" y="207"/>
                </a:cxn>
                <a:cxn ang="0">
                  <a:pos x="61" y="179"/>
                </a:cxn>
                <a:cxn ang="0">
                  <a:pos x="80" y="151"/>
                </a:cxn>
                <a:cxn ang="0">
                  <a:pos x="105" y="125"/>
                </a:cxn>
                <a:cxn ang="0">
                  <a:pos x="132" y="99"/>
                </a:cxn>
                <a:cxn ang="0">
                  <a:pos x="164" y="75"/>
                </a:cxn>
                <a:cxn ang="0">
                  <a:pos x="201" y="53"/>
                </a:cxn>
                <a:cxn ang="0">
                  <a:pos x="242" y="33"/>
                </a:cxn>
                <a:cxn ang="0">
                  <a:pos x="290" y="15"/>
                </a:cxn>
                <a:cxn ang="0">
                  <a:pos x="341" y="0"/>
                </a:cxn>
              </a:cxnLst>
              <a:rect l="0" t="0" r="r" b="b"/>
              <a:pathLst>
                <a:path w="380" h="535">
                  <a:moveTo>
                    <a:pt x="341" y="0"/>
                  </a:moveTo>
                  <a:lnTo>
                    <a:pt x="342" y="2"/>
                  </a:lnTo>
                  <a:lnTo>
                    <a:pt x="343" y="7"/>
                  </a:lnTo>
                  <a:lnTo>
                    <a:pt x="347" y="14"/>
                  </a:lnTo>
                  <a:lnTo>
                    <a:pt x="350" y="25"/>
                  </a:lnTo>
                  <a:lnTo>
                    <a:pt x="354" y="39"/>
                  </a:lnTo>
                  <a:lnTo>
                    <a:pt x="359" y="54"/>
                  </a:lnTo>
                  <a:lnTo>
                    <a:pt x="363" y="72"/>
                  </a:lnTo>
                  <a:lnTo>
                    <a:pt x="368" y="92"/>
                  </a:lnTo>
                  <a:lnTo>
                    <a:pt x="372" y="112"/>
                  </a:lnTo>
                  <a:lnTo>
                    <a:pt x="379" y="159"/>
                  </a:lnTo>
                  <a:lnTo>
                    <a:pt x="380" y="184"/>
                  </a:lnTo>
                  <a:lnTo>
                    <a:pt x="380" y="210"/>
                  </a:lnTo>
                  <a:lnTo>
                    <a:pt x="379" y="236"/>
                  </a:lnTo>
                  <a:lnTo>
                    <a:pt x="375" y="263"/>
                  </a:lnTo>
                  <a:lnTo>
                    <a:pt x="370" y="289"/>
                  </a:lnTo>
                  <a:lnTo>
                    <a:pt x="363" y="314"/>
                  </a:lnTo>
                  <a:lnTo>
                    <a:pt x="353" y="341"/>
                  </a:lnTo>
                  <a:lnTo>
                    <a:pt x="340" y="366"/>
                  </a:lnTo>
                  <a:lnTo>
                    <a:pt x="325" y="390"/>
                  </a:lnTo>
                  <a:lnTo>
                    <a:pt x="307" y="414"/>
                  </a:lnTo>
                  <a:lnTo>
                    <a:pt x="285" y="436"/>
                  </a:lnTo>
                  <a:lnTo>
                    <a:pt x="260" y="457"/>
                  </a:lnTo>
                  <a:lnTo>
                    <a:pt x="230" y="475"/>
                  </a:lnTo>
                  <a:lnTo>
                    <a:pt x="197" y="492"/>
                  </a:lnTo>
                  <a:lnTo>
                    <a:pt x="159" y="506"/>
                  </a:lnTo>
                  <a:lnTo>
                    <a:pt x="117" y="518"/>
                  </a:lnTo>
                  <a:lnTo>
                    <a:pt x="69" y="528"/>
                  </a:lnTo>
                  <a:lnTo>
                    <a:pt x="18" y="535"/>
                  </a:lnTo>
                  <a:lnTo>
                    <a:pt x="16" y="533"/>
                  </a:lnTo>
                  <a:lnTo>
                    <a:pt x="15" y="527"/>
                  </a:lnTo>
                  <a:lnTo>
                    <a:pt x="10" y="505"/>
                  </a:lnTo>
                  <a:lnTo>
                    <a:pt x="8" y="490"/>
                  </a:lnTo>
                  <a:lnTo>
                    <a:pt x="4" y="472"/>
                  </a:lnTo>
                  <a:lnTo>
                    <a:pt x="2" y="451"/>
                  </a:lnTo>
                  <a:lnTo>
                    <a:pt x="0" y="429"/>
                  </a:lnTo>
                  <a:lnTo>
                    <a:pt x="0" y="379"/>
                  </a:lnTo>
                  <a:lnTo>
                    <a:pt x="2" y="352"/>
                  </a:lnTo>
                  <a:lnTo>
                    <a:pt x="5" y="324"/>
                  </a:lnTo>
                  <a:lnTo>
                    <a:pt x="11" y="296"/>
                  </a:lnTo>
                  <a:lnTo>
                    <a:pt x="20" y="266"/>
                  </a:lnTo>
                  <a:lnTo>
                    <a:pt x="30" y="237"/>
                  </a:lnTo>
                  <a:lnTo>
                    <a:pt x="44" y="207"/>
                  </a:lnTo>
                  <a:lnTo>
                    <a:pt x="61" y="179"/>
                  </a:lnTo>
                  <a:lnTo>
                    <a:pt x="80" y="151"/>
                  </a:lnTo>
                  <a:lnTo>
                    <a:pt x="105" y="125"/>
                  </a:lnTo>
                  <a:lnTo>
                    <a:pt x="132" y="99"/>
                  </a:lnTo>
                  <a:lnTo>
                    <a:pt x="164" y="75"/>
                  </a:lnTo>
                  <a:lnTo>
                    <a:pt x="201" y="53"/>
                  </a:lnTo>
                  <a:lnTo>
                    <a:pt x="242" y="33"/>
                  </a:lnTo>
                  <a:lnTo>
                    <a:pt x="290" y="15"/>
                  </a:lnTo>
                  <a:lnTo>
                    <a:pt x="341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6C621CF-16E9-4DCB-9DF6-10266D4F8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9513" y="1956675"/>
              <a:ext cx="1442661" cy="976059"/>
            </a:xfrm>
            <a:custGeom>
              <a:avLst/>
              <a:gdLst/>
              <a:ahLst/>
              <a:cxnLst>
                <a:cxn ang="0">
                  <a:pos x="691" y="1"/>
                </a:cxn>
                <a:cxn ang="0">
                  <a:pos x="828" y="18"/>
                </a:cxn>
                <a:cxn ang="0">
                  <a:pos x="827" y="56"/>
                </a:cxn>
                <a:cxn ang="0">
                  <a:pos x="822" y="90"/>
                </a:cxn>
                <a:cxn ang="0">
                  <a:pos x="816" y="132"/>
                </a:cxn>
                <a:cxn ang="0">
                  <a:pos x="805" y="180"/>
                </a:cxn>
                <a:cxn ang="0">
                  <a:pos x="787" y="232"/>
                </a:cxn>
                <a:cxn ang="0">
                  <a:pos x="764" y="287"/>
                </a:cxn>
                <a:cxn ang="0">
                  <a:pos x="733" y="342"/>
                </a:cxn>
                <a:cxn ang="0">
                  <a:pos x="692" y="397"/>
                </a:cxn>
                <a:cxn ang="0">
                  <a:pos x="643" y="449"/>
                </a:cxn>
                <a:cxn ang="0">
                  <a:pos x="581" y="497"/>
                </a:cxn>
                <a:cxn ang="0">
                  <a:pos x="509" y="539"/>
                </a:cxn>
                <a:cxn ang="0">
                  <a:pos x="422" y="573"/>
                </a:cxn>
                <a:cxn ang="0">
                  <a:pos x="321" y="599"/>
                </a:cxn>
                <a:cxn ang="0">
                  <a:pos x="205" y="613"/>
                </a:cxn>
                <a:cxn ang="0">
                  <a:pos x="73" y="613"/>
                </a:cxn>
                <a:cxn ang="0">
                  <a:pos x="0" y="601"/>
                </a:cxn>
                <a:cxn ang="0">
                  <a:pos x="1" y="581"/>
                </a:cxn>
                <a:cxn ang="0">
                  <a:pos x="5" y="549"/>
                </a:cxn>
                <a:cxn ang="0">
                  <a:pos x="12" y="508"/>
                </a:cxn>
                <a:cxn ang="0">
                  <a:pos x="22" y="460"/>
                </a:cxn>
                <a:cxn ang="0">
                  <a:pos x="38" y="406"/>
                </a:cxn>
                <a:cxn ang="0">
                  <a:pos x="59" y="348"/>
                </a:cxn>
                <a:cxn ang="0">
                  <a:pos x="88" y="290"/>
                </a:cxn>
                <a:cxn ang="0">
                  <a:pos x="125" y="232"/>
                </a:cxn>
                <a:cxn ang="0">
                  <a:pos x="172" y="175"/>
                </a:cxn>
                <a:cxn ang="0">
                  <a:pos x="227" y="123"/>
                </a:cxn>
                <a:cxn ang="0">
                  <a:pos x="294" y="79"/>
                </a:cxn>
                <a:cxn ang="0">
                  <a:pos x="373" y="42"/>
                </a:cxn>
                <a:cxn ang="0">
                  <a:pos x="465" y="15"/>
                </a:cxn>
                <a:cxn ang="0">
                  <a:pos x="570" y="1"/>
                </a:cxn>
              </a:cxnLst>
              <a:rect l="0" t="0" r="r" b="b"/>
              <a:pathLst>
                <a:path w="828" h="615">
                  <a:moveTo>
                    <a:pt x="629" y="0"/>
                  </a:moveTo>
                  <a:lnTo>
                    <a:pt x="691" y="1"/>
                  </a:lnTo>
                  <a:lnTo>
                    <a:pt x="757" y="8"/>
                  </a:lnTo>
                  <a:lnTo>
                    <a:pt x="828" y="18"/>
                  </a:lnTo>
                  <a:lnTo>
                    <a:pt x="828" y="43"/>
                  </a:lnTo>
                  <a:lnTo>
                    <a:pt x="827" y="56"/>
                  </a:lnTo>
                  <a:lnTo>
                    <a:pt x="825" y="73"/>
                  </a:lnTo>
                  <a:lnTo>
                    <a:pt x="822" y="90"/>
                  </a:lnTo>
                  <a:lnTo>
                    <a:pt x="820" y="110"/>
                  </a:lnTo>
                  <a:lnTo>
                    <a:pt x="816" y="132"/>
                  </a:lnTo>
                  <a:lnTo>
                    <a:pt x="811" y="155"/>
                  </a:lnTo>
                  <a:lnTo>
                    <a:pt x="805" y="180"/>
                  </a:lnTo>
                  <a:lnTo>
                    <a:pt x="797" y="205"/>
                  </a:lnTo>
                  <a:lnTo>
                    <a:pt x="787" y="232"/>
                  </a:lnTo>
                  <a:lnTo>
                    <a:pt x="776" y="259"/>
                  </a:lnTo>
                  <a:lnTo>
                    <a:pt x="764" y="287"/>
                  </a:lnTo>
                  <a:lnTo>
                    <a:pt x="750" y="314"/>
                  </a:lnTo>
                  <a:lnTo>
                    <a:pt x="733" y="342"/>
                  </a:lnTo>
                  <a:lnTo>
                    <a:pt x="713" y="369"/>
                  </a:lnTo>
                  <a:lnTo>
                    <a:pt x="692" y="397"/>
                  </a:lnTo>
                  <a:lnTo>
                    <a:pt x="668" y="423"/>
                  </a:lnTo>
                  <a:lnTo>
                    <a:pt x="643" y="449"/>
                  </a:lnTo>
                  <a:lnTo>
                    <a:pt x="613" y="474"/>
                  </a:lnTo>
                  <a:lnTo>
                    <a:pt x="581" y="497"/>
                  </a:lnTo>
                  <a:lnTo>
                    <a:pt x="546" y="519"/>
                  </a:lnTo>
                  <a:lnTo>
                    <a:pt x="509" y="539"/>
                  </a:lnTo>
                  <a:lnTo>
                    <a:pt x="467" y="558"/>
                  </a:lnTo>
                  <a:lnTo>
                    <a:pt x="422" y="573"/>
                  </a:lnTo>
                  <a:lnTo>
                    <a:pt x="373" y="588"/>
                  </a:lnTo>
                  <a:lnTo>
                    <a:pt x="321" y="599"/>
                  </a:lnTo>
                  <a:lnTo>
                    <a:pt x="265" y="608"/>
                  </a:lnTo>
                  <a:lnTo>
                    <a:pt x="205" y="613"/>
                  </a:lnTo>
                  <a:lnTo>
                    <a:pt x="141" y="615"/>
                  </a:lnTo>
                  <a:lnTo>
                    <a:pt x="73" y="613"/>
                  </a:lnTo>
                  <a:lnTo>
                    <a:pt x="0" y="609"/>
                  </a:lnTo>
                  <a:lnTo>
                    <a:pt x="0" y="601"/>
                  </a:lnTo>
                  <a:lnTo>
                    <a:pt x="1" y="592"/>
                  </a:lnTo>
                  <a:lnTo>
                    <a:pt x="1" y="581"/>
                  </a:lnTo>
                  <a:lnTo>
                    <a:pt x="3" y="567"/>
                  </a:lnTo>
                  <a:lnTo>
                    <a:pt x="5" y="549"/>
                  </a:lnTo>
                  <a:lnTo>
                    <a:pt x="8" y="529"/>
                  </a:lnTo>
                  <a:lnTo>
                    <a:pt x="12" y="508"/>
                  </a:lnTo>
                  <a:lnTo>
                    <a:pt x="16" y="484"/>
                  </a:lnTo>
                  <a:lnTo>
                    <a:pt x="22" y="460"/>
                  </a:lnTo>
                  <a:lnTo>
                    <a:pt x="30" y="433"/>
                  </a:lnTo>
                  <a:lnTo>
                    <a:pt x="38" y="406"/>
                  </a:lnTo>
                  <a:lnTo>
                    <a:pt x="48" y="377"/>
                  </a:lnTo>
                  <a:lnTo>
                    <a:pt x="59" y="348"/>
                  </a:lnTo>
                  <a:lnTo>
                    <a:pt x="74" y="319"/>
                  </a:lnTo>
                  <a:lnTo>
                    <a:pt x="88" y="290"/>
                  </a:lnTo>
                  <a:lnTo>
                    <a:pt x="106" y="260"/>
                  </a:lnTo>
                  <a:lnTo>
                    <a:pt x="125" y="232"/>
                  </a:lnTo>
                  <a:lnTo>
                    <a:pt x="147" y="203"/>
                  </a:lnTo>
                  <a:lnTo>
                    <a:pt x="172" y="175"/>
                  </a:lnTo>
                  <a:lnTo>
                    <a:pt x="198" y="149"/>
                  </a:lnTo>
                  <a:lnTo>
                    <a:pt x="227" y="123"/>
                  </a:lnTo>
                  <a:lnTo>
                    <a:pt x="259" y="100"/>
                  </a:lnTo>
                  <a:lnTo>
                    <a:pt x="294" y="79"/>
                  </a:lnTo>
                  <a:lnTo>
                    <a:pt x="332" y="59"/>
                  </a:lnTo>
                  <a:lnTo>
                    <a:pt x="373" y="42"/>
                  </a:lnTo>
                  <a:lnTo>
                    <a:pt x="417" y="27"/>
                  </a:lnTo>
                  <a:lnTo>
                    <a:pt x="465" y="15"/>
                  </a:lnTo>
                  <a:lnTo>
                    <a:pt x="516" y="6"/>
                  </a:lnTo>
                  <a:lnTo>
                    <a:pt x="570" y="1"/>
                  </a:lnTo>
                  <a:lnTo>
                    <a:pt x="62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1799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4A7BAFE8-F1BE-44E4-91EB-ACC55B47D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4472" y="3017944"/>
              <a:ext cx="2263185" cy="1017323"/>
            </a:xfrm>
            <a:custGeom>
              <a:avLst/>
              <a:gdLst/>
              <a:ahLst/>
              <a:cxnLst>
                <a:cxn ang="0">
                  <a:pos x="790" y="1"/>
                </a:cxn>
                <a:cxn ang="0">
                  <a:pos x="916" y="17"/>
                </a:cxn>
                <a:cxn ang="0">
                  <a:pos x="1052" y="49"/>
                </a:cxn>
                <a:cxn ang="0">
                  <a:pos x="1195" y="103"/>
                </a:cxn>
                <a:cxn ang="0">
                  <a:pos x="1347" y="179"/>
                </a:cxn>
                <a:cxn ang="0">
                  <a:pos x="1425" y="229"/>
                </a:cxn>
                <a:cxn ang="0">
                  <a:pos x="1415" y="243"/>
                </a:cxn>
                <a:cxn ang="0">
                  <a:pos x="1395" y="268"/>
                </a:cxn>
                <a:cxn ang="0">
                  <a:pos x="1366" y="304"/>
                </a:cxn>
                <a:cxn ang="0">
                  <a:pos x="1327" y="347"/>
                </a:cxn>
                <a:cxn ang="0">
                  <a:pos x="1279" y="393"/>
                </a:cxn>
                <a:cxn ang="0">
                  <a:pos x="1222" y="443"/>
                </a:cxn>
                <a:cxn ang="0">
                  <a:pos x="1156" y="491"/>
                </a:cxn>
                <a:cxn ang="0">
                  <a:pos x="1083" y="536"/>
                </a:cxn>
                <a:cxn ang="0">
                  <a:pos x="1000" y="577"/>
                </a:cxn>
                <a:cxn ang="0">
                  <a:pos x="910" y="609"/>
                </a:cxn>
                <a:cxn ang="0">
                  <a:pos x="812" y="632"/>
                </a:cxn>
                <a:cxn ang="0">
                  <a:pos x="706" y="641"/>
                </a:cxn>
                <a:cxn ang="0">
                  <a:pos x="594" y="637"/>
                </a:cxn>
                <a:cxn ang="0">
                  <a:pos x="474" y="614"/>
                </a:cxn>
                <a:cxn ang="0">
                  <a:pos x="346" y="571"/>
                </a:cxn>
                <a:cxn ang="0">
                  <a:pos x="213" y="506"/>
                </a:cxn>
                <a:cxn ang="0">
                  <a:pos x="73" y="415"/>
                </a:cxn>
                <a:cxn ang="0">
                  <a:pos x="1" y="358"/>
                </a:cxn>
                <a:cxn ang="0">
                  <a:pos x="12" y="344"/>
                </a:cxn>
                <a:cxn ang="0">
                  <a:pos x="33" y="320"/>
                </a:cxn>
                <a:cxn ang="0">
                  <a:pos x="65" y="287"/>
                </a:cxn>
                <a:cxn ang="0">
                  <a:pos x="107" y="247"/>
                </a:cxn>
                <a:cxn ang="0">
                  <a:pos x="159" y="204"/>
                </a:cxn>
                <a:cxn ang="0">
                  <a:pos x="221" y="160"/>
                </a:cxn>
                <a:cxn ang="0">
                  <a:pos x="292" y="116"/>
                </a:cxn>
                <a:cxn ang="0">
                  <a:pos x="374" y="76"/>
                </a:cxn>
                <a:cxn ang="0">
                  <a:pos x="464" y="43"/>
                </a:cxn>
                <a:cxn ang="0">
                  <a:pos x="564" y="18"/>
                </a:cxn>
                <a:cxn ang="0">
                  <a:pos x="673" y="4"/>
                </a:cxn>
              </a:cxnLst>
              <a:rect l="0" t="0" r="r" b="b"/>
              <a:pathLst>
                <a:path w="1426" h="641">
                  <a:moveTo>
                    <a:pt x="730" y="0"/>
                  </a:moveTo>
                  <a:lnTo>
                    <a:pt x="790" y="1"/>
                  </a:lnTo>
                  <a:lnTo>
                    <a:pt x="853" y="7"/>
                  </a:lnTo>
                  <a:lnTo>
                    <a:pt x="916" y="17"/>
                  </a:lnTo>
                  <a:lnTo>
                    <a:pt x="984" y="30"/>
                  </a:lnTo>
                  <a:lnTo>
                    <a:pt x="1052" y="49"/>
                  </a:lnTo>
                  <a:lnTo>
                    <a:pt x="1122" y="73"/>
                  </a:lnTo>
                  <a:lnTo>
                    <a:pt x="1195" y="103"/>
                  </a:lnTo>
                  <a:lnTo>
                    <a:pt x="1270" y="137"/>
                  </a:lnTo>
                  <a:lnTo>
                    <a:pt x="1347" y="179"/>
                  </a:lnTo>
                  <a:lnTo>
                    <a:pt x="1426" y="226"/>
                  </a:lnTo>
                  <a:lnTo>
                    <a:pt x="1425" y="229"/>
                  </a:lnTo>
                  <a:lnTo>
                    <a:pt x="1421" y="234"/>
                  </a:lnTo>
                  <a:lnTo>
                    <a:pt x="1415" y="243"/>
                  </a:lnTo>
                  <a:lnTo>
                    <a:pt x="1406" y="254"/>
                  </a:lnTo>
                  <a:lnTo>
                    <a:pt x="1395" y="268"/>
                  </a:lnTo>
                  <a:lnTo>
                    <a:pt x="1381" y="285"/>
                  </a:lnTo>
                  <a:lnTo>
                    <a:pt x="1366" y="304"/>
                  </a:lnTo>
                  <a:lnTo>
                    <a:pt x="1347" y="325"/>
                  </a:lnTo>
                  <a:lnTo>
                    <a:pt x="1327" y="347"/>
                  </a:lnTo>
                  <a:lnTo>
                    <a:pt x="1304" y="370"/>
                  </a:lnTo>
                  <a:lnTo>
                    <a:pt x="1279" y="393"/>
                  </a:lnTo>
                  <a:lnTo>
                    <a:pt x="1251" y="417"/>
                  </a:lnTo>
                  <a:lnTo>
                    <a:pt x="1222" y="443"/>
                  </a:lnTo>
                  <a:lnTo>
                    <a:pt x="1191" y="467"/>
                  </a:lnTo>
                  <a:lnTo>
                    <a:pt x="1156" y="491"/>
                  </a:lnTo>
                  <a:lnTo>
                    <a:pt x="1120" y="514"/>
                  </a:lnTo>
                  <a:lnTo>
                    <a:pt x="1083" y="536"/>
                  </a:lnTo>
                  <a:lnTo>
                    <a:pt x="1042" y="557"/>
                  </a:lnTo>
                  <a:lnTo>
                    <a:pt x="1000" y="577"/>
                  </a:lnTo>
                  <a:lnTo>
                    <a:pt x="956" y="595"/>
                  </a:lnTo>
                  <a:lnTo>
                    <a:pt x="910" y="609"/>
                  </a:lnTo>
                  <a:lnTo>
                    <a:pt x="861" y="622"/>
                  </a:lnTo>
                  <a:lnTo>
                    <a:pt x="812" y="632"/>
                  </a:lnTo>
                  <a:lnTo>
                    <a:pt x="760" y="639"/>
                  </a:lnTo>
                  <a:lnTo>
                    <a:pt x="706" y="641"/>
                  </a:lnTo>
                  <a:lnTo>
                    <a:pt x="651" y="641"/>
                  </a:lnTo>
                  <a:lnTo>
                    <a:pt x="594" y="637"/>
                  </a:lnTo>
                  <a:lnTo>
                    <a:pt x="534" y="627"/>
                  </a:lnTo>
                  <a:lnTo>
                    <a:pt x="474" y="614"/>
                  </a:lnTo>
                  <a:lnTo>
                    <a:pt x="411" y="595"/>
                  </a:lnTo>
                  <a:lnTo>
                    <a:pt x="346" y="571"/>
                  </a:lnTo>
                  <a:lnTo>
                    <a:pt x="280" y="541"/>
                  </a:lnTo>
                  <a:lnTo>
                    <a:pt x="213" y="506"/>
                  </a:lnTo>
                  <a:lnTo>
                    <a:pt x="144" y="464"/>
                  </a:lnTo>
                  <a:lnTo>
                    <a:pt x="73" y="415"/>
                  </a:lnTo>
                  <a:lnTo>
                    <a:pt x="0" y="360"/>
                  </a:lnTo>
                  <a:lnTo>
                    <a:pt x="1" y="358"/>
                  </a:lnTo>
                  <a:lnTo>
                    <a:pt x="6" y="353"/>
                  </a:lnTo>
                  <a:lnTo>
                    <a:pt x="12" y="344"/>
                  </a:lnTo>
                  <a:lnTo>
                    <a:pt x="21" y="333"/>
                  </a:lnTo>
                  <a:lnTo>
                    <a:pt x="33" y="320"/>
                  </a:lnTo>
                  <a:lnTo>
                    <a:pt x="48" y="305"/>
                  </a:lnTo>
                  <a:lnTo>
                    <a:pt x="65" y="287"/>
                  </a:lnTo>
                  <a:lnTo>
                    <a:pt x="85" y="268"/>
                  </a:lnTo>
                  <a:lnTo>
                    <a:pt x="107" y="247"/>
                  </a:lnTo>
                  <a:lnTo>
                    <a:pt x="131" y="226"/>
                  </a:lnTo>
                  <a:lnTo>
                    <a:pt x="159" y="204"/>
                  </a:lnTo>
                  <a:lnTo>
                    <a:pt x="189" y="182"/>
                  </a:lnTo>
                  <a:lnTo>
                    <a:pt x="221" y="160"/>
                  </a:lnTo>
                  <a:lnTo>
                    <a:pt x="256" y="138"/>
                  </a:lnTo>
                  <a:lnTo>
                    <a:pt x="292" y="116"/>
                  </a:lnTo>
                  <a:lnTo>
                    <a:pt x="332" y="96"/>
                  </a:lnTo>
                  <a:lnTo>
                    <a:pt x="374" y="76"/>
                  </a:lnTo>
                  <a:lnTo>
                    <a:pt x="418" y="59"/>
                  </a:lnTo>
                  <a:lnTo>
                    <a:pt x="464" y="43"/>
                  </a:lnTo>
                  <a:lnTo>
                    <a:pt x="512" y="29"/>
                  </a:lnTo>
                  <a:lnTo>
                    <a:pt x="564" y="18"/>
                  </a:lnTo>
                  <a:lnTo>
                    <a:pt x="617" y="9"/>
                  </a:lnTo>
                  <a:lnTo>
                    <a:pt x="673" y="4"/>
                  </a:lnTo>
                  <a:lnTo>
                    <a:pt x="73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A4BC0661-9DBA-45FD-9CF8-C3F898028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252" y="3998763"/>
              <a:ext cx="1269669" cy="849092"/>
            </a:xfrm>
            <a:custGeom>
              <a:avLst/>
              <a:gdLst/>
              <a:ahLst/>
              <a:cxnLst>
                <a:cxn ang="0">
                  <a:pos x="124" y="0"/>
                </a:cxn>
                <a:cxn ang="0">
                  <a:pos x="150" y="1"/>
                </a:cxn>
                <a:cxn ang="0">
                  <a:pos x="176" y="2"/>
                </a:cxn>
                <a:cxn ang="0">
                  <a:pos x="204" y="6"/>
                </a:cxn>
                <a:cxn ang="0">
                  <a:pos x="231" y="11"/>
                </a:cxn>
                <a:cxn ang="0">
                  <a:pos x="260" y="19"/>
                </a:cxn>
                <a:cxn ang="0">
                  <a:pos x="289" y="29"/>
                </a:cxn>
                <a:cxn ang="0">
                  <a:pos x="317" y="42"/>
                </a:cxn>
                <a:cxn ang="0">
                  <a:pos x="346" y="57"/>
                </a:cxn>
                <a:cxn ang="0">
                  <a:pos x="374" y="77"/>
                </a:cxn>
                <a:cxn ang="0">
                  <a:pos x="401" y="99"/>
                </a:cxn>
                <a:cxn ang="0">
                  <a:pos x="427" y="126"/>
                </a:cxn>
                <a:cxn ang="0">
                  <a:pos x="453" y="156"/>
                </a:cxn>
                <a:cxn ang="0">
                  <a:pos x="476" y="191"/>
                </a:cxn>
                <a:cxn ang="0">
                  <a:pos x="497" y="229"/>
                </a:cxn>
                <a:cxn ang="0">
                  <a:pos x="516" y="274"/>
                </a:cxn>
                <a:cxn ang="0">
                  <a:pos x="533" y="322"/>
                </a:cxn>
                <a:cxn ang="0">
                  <a:pos x="547" y="376"/>
                </a:cxn>
                <a:cxn ang="0">
                  <a:pos x="545" y="376"/>
                </a:cxn>
                <a:cxn ang="0">
                  <a:pos x="538" y="377"/>
                </a:cxn>
                <a:cxn ang="0">
                  <a:pos x="494" y="377"/>
                </a:cxn>
                <a:cxn ang="0">
                  <a:pos x="473" y="376"/>
                </a:cxn>
                <a:cxn ang="0">
                  <a:pos x="449" y="375"/>
                </a:cxn>
                <a:cxn ang="0">
                  <a:pos x="424" y="373"/>
                </a:cxn>
                <a:cxn ang="0">
                  <a:pos x="396" y="370"/>
                </a:cxn>
                <a:cxn ang="0">
                  <a:pos x="367" y="365"/>
                </a:cxn>
                <a:cxn ang="0">
                  <a:pos x="336" y="360"/>
                </a:cxn>
                <a:cxn ang="0">
                  <a:pos x="305" y="352"/>
                </a:cxn>
                <a:cxn ang="0">
                  <a:pos x="273" y="342"/>
                </a:cxn>
                <a:cxn ang="0">
                  <a:pos x="242" y="330"/>
                </a:cxn>
                <a:cxn ang="0">
                  <a:pos x="210" y="317"/>
                </a:cxn>
                <a:cxn ang="0">
                  <a:pos x="181" y="300"/>
                </a:cxn>
                <a:cxn ang="0">
                  <a:pos x="151" y="281"/>
                </a:cxn>
                <a:cxn ang="0">
                  <a:pos x="123" y="260"/>
                </a:cxn>
                <a:cxn ang="0">
                  <a:pos x="97" y="236"/>
                </a:cxn>
                <a:cxn ang="0">
                  <a:pos x="73" y="209"/>
                </a:cxn>
                <a:cxn ang="0">
                  <a:pos x="52" y="178"/>
                </a:cxn>
                <a:cxn ang="0">
                  <a:pos x="33" y="142"/>
                </a:cxn>
                <a:cxn ang="0">
                  <a:pos x="19" y="105"/>
                </a:cxn>
                <a:cxn ang="0">
                  <a:pos x="8" y="63"/>
                </a:cxn>
                <a:cxn ang="0">
                  <a:pos x="0" y="17"/>
                </a:cxn>
                <a:cxn ang="0">
                  <a:pos x="2" y="17"/>
                </a:cxn>
                <a:cxn ang="0">
                  <a:pos x="8" y="14"/>
                </a:cxn>
                <a:cxn ang="0">
                  <a:pos x="17" y="12"/>
                </a:cxn>
                <a:cxn ang="0">
                  <a:pos x="29" y="10"/>
                </a:cxn>
                <a:cxn ang="0">
                  <a:pos x="43" y="7"/>
                </a:cxn>
                <a:cxn ang="0">
                  <a:pos x="61" y="4"/>
                </a:cxn>
                <a:cxn ang="0">
                  <a:pos x="79" y="2"/>
                </a:cxn>
                <a:cxn ang="0">
                  <a:pos x="101" y="1"/>
                </a:cxn>
                <a:cxn ang="0">
                  <a:pos x="124" y="0"/>
                </a:cxn>
              </a:cxnLst>
              <a:rect l="0" t="0" r="r" b="b"/>
              <a:pathLst>
                <a:path w="547" h="377">
                  <a:moveTo>
                    <a:pt x="124" y="0"/>
                  </a:moveTo>
                  <a:lnTo>
                    <a:pt x="150" y="1"/>
                  </a:lnTo>
                  <a:lnTo>
                    <a:pt x="176" y="2"/>
                  </a:lnTo>
                  <a:lnTo>
                    <a:pt x="204" y="6"/>
                  </a:lnTo>
                  <a:lnTo>
                    <a:pt x="231" y="11"/>
                  </a:lnTo>
                  <a:lnTo>
                    <a:pt x="260" y="19"/>
                  </a:lnTo>
                  <a:lnTo>
                    <a:pt x="289" y="29"/>
                  </a:lnTo>
                  <a:lnTo>
                    <a:pt x="317" y="42"/>
                  </a:lnTo>
                  <a:lnTo>
                    <a:pt x="346" y="57"/>
                  </a:lnTo>
                  <a:lnTo>
                    <a:pt x="374" y="77"/>
                  </a:lnTo>
                  <a:lnTo>
                    <a:pt x="401" y="99"/>
                  </a:lnTo>
                  <a:lnTo>
                    <a:pt x="427" y="126"/>
                  </a:lnTo>
                  <a:lnTo>
                    <a:pt x="453" y="156"/>
                  </a:lnTo>
                  <a:lnTo>
                    <a:pt x="476" y="191"/>
                  </a:lnTo>
                  <a:lnTo>
                    <a:pt x="497" y="229"/>
                  </a:lnTo>
                  <a:lnTo>
                    <a:pt x="516" y="274"/>
                  </a:lnTo>
                  <a:lnTo>
                    <a:pt x="533" y="322"/>
                  </a:lnTo>
                  <a:lnTo>
                    <a:pt x="547" y="376"/>
                  </a:lnTo>
                  <a:lnTo>
                    <a:pt x="545" y="376"/>
                  </a:lnTo>
                  <a:lnTo>
                    <a:pt x="538" y="377"/>
                  </a:lnTo>
                  <a:lnTo>
                    <a:pt x="494" y="377"/>
                  </a:lnTo>
                  <a:lnTo>
                    <a:pt x="473" y="376"/>
                  </a:lnTo>
                  <a:lnTo>
                    <a:pt x="449" y="375"/>
                  </a:lnTo>
                  <a:lnTo>
                    <a:pt x="424" y="373"/>
                  </a:lnTo>
                  <a:lnTo>
                    <a:pt x="396" y="370"/>
                  </a:lnTo>
                  <a:lnTo>
                    <a:pt x="367" y="365"/>
                  </a:lnTo>
                  <a:lnTo>
                    <a:pt x="336" y="360"/>
                  </a:lnTo>
                  <a:lnTo>
                    <a:pt x="305" y="352"/>
                  </a:lnTo>
                  <a:lnTo>
                    <a:pt x="273" y="342"/>
                  </a:lnTo>
                  <a:lnTo>
                    <a:pt x="242" y="330"/>
                  </a:lnTo>
                  <a:lnTo>
                    <a:pt x="210" y="317"/>
                  </a:lnTo>
                  <a:lnTo>
                    <a:pt x="181" y="300"/>
                  </a:lnTo>
                  <a:lnTo>
                    <a:pt x="151" y="281"/>
                  </a:lnTo>
                  <a:lnTo>
                    <a:pt x="123" y="260"/>
                  </a:lnTo>
                  <a:lnTo>
                    <a:pt x="97" y="236"/>
                  </a:lnTo>
                  <a:lnTo>
                    <a:pt x="73" y="209"/>
                  </a:lnTo>
                  <a:lnTo>
                    <a:pt x="52" y="178"/>
                  </a:lnTo>
                  <a:lnTo>
                    <a:pt x="33" y="142"/>
                  </a:lnTo>
                  <a:lnTo>
                    <a:pt x="19" y="105"/>
                  </a:lnTo>
                  <a:lnTo>
                    <a:pt x="8" y="63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8" y="14"/>
                  </a:lnTo>
                  <a:lnTo>
                    <a:pt x="17" y="12"/>
                  </a:lnTo>
                  <a:lnTo>
                    <a:pt x="29" y="10"/>
                  </a:lnTo>
                  <a:lnTo>
                    <a:pt x="43" y="7"/>
                  </a:lnTo>
                  <a:lnTo>
                    <a:pt x="61" y="4"/>
                  </a:lnTo>
                  <a:lnTo>
                    <a:pt x="79" y="2"/>
                  </a:lnTo>
                  <a:lnTo>
                    <a:pt x="101" y="1"/>
                  </a:lnTo>
                  <a:lnTo>
                    <a:pt x="1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799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2EA4C7-8817-42FC-9DCE-1422DC828811}"/>
              </a:ext>
            </a:extLst>
          </p:cNvPr>
          <p:cNvSpPr txBox="1"/>
          <p:nvPr/>
        </p:nvSpPr>
        <p:spPr>
          <a:xfrm>
            <a:off x="2951635" y="2480998"/>
            <a:ext cx="1946848" cy="369332"/>
          </a:xfrm>
          <a:custGeom>
            <a:avLst/>
            <a:gdLst>
              <a:gd name="connsiteX0" fmla="*/ 0 w 1203615"/>
              <a:gd name="connsiteY0" fmla="*/ 0 h 369332"/>
              <a:gd name="connsiteX1" fmla="*/ 1203615 w 1203615"/>
              <a:gd name="connsiteY1" fmla="*/ 0 h 369332"/>
              <a:gd name="connsiteX2" fmla="*/ 1203615 w 1203615"/>
              <a:gd name="connsiteY2" fmla="*/ 369332 h 369332"/>
              <a:gd name="connsiteX3" fmla="*/ 0 w 1203615"/>
              <a:gd name="connsiteY3" fmla="*/ 369332 h 369332"/>
              <a:gd name="connsiteX4" fmla="*/ 0 w 1203615"/>
              <a:gd name="connsiteY4" fmla="*/ 0 h 369332"/>
              <a:gd name="connsiteX0" fmla="*/ 0 w 1203615"/>
              <a:gd name="connsiteY0" fmla="*/ 0 h 1086024"/>
              <a:gd name="connsiteX1" fmla="*/ 1203615 w 1203615"/>
              <a:gd name="connsiteY1" fmla="*/ 0 h 1086024"/>
              <a:gd name="connsiteX2" fmla="*/ 931766 w 1203615"/>
              <a:gd name="connsiteY2" fmla="*/ 1086024 h 1086024"/>
              <a:gd name="connsiteX3" fmla="*/ 0 w 1203615"/>
              <a:gd name="connsiteY3" fmla="*/ 369332 h 1086024"/>
              <a:gd name="connsiteX4" fmla="*/ 0 w 1203615"/>
              <a:gd name="connsiteY4" fmla="*/ 0 h 1086024"/>
              <a:gd name="connsiteX0" fmla="*/ 0 w 1141831"/>
              <a:gd name="connsiteY0" fmla="*/ 0 h 1086024"/>
              <a:gd name="connsiteX1" fmla="*/ 1141831 w 1141831"/>
              <a:gd name="connsiteY1" fmla="*/ 568411 h 1086024"/>
              <a:gd name="connsiteX2" fmla="*/ 931766 w 1141831"/>
              <a:gd name="connsiteY2" fmla="*/ 1086024 h 1086024"/>
              <a:gd name="connsiteX3" fmla="*/ 0 w 1141831"/>
              <a:gd name="connsiteY3" fmla="*/ 369332 h 1086024"/>
              <a:gd name="connsiteX4" fmla="*/ 0 w 1141831"/>
              <a:gd name="connsiteY4" fmla="*/ 0 h 1086024"/>
              <a:gd name="connsiteX0" fmla="*/ 234778 w 1141831"/>
              <a:gd name="connsiteY0" fmla="*/ 0 h 1469084"/>
              <a:gd name="connsiteX1" fmla="*/ 1141831 w 1141831"/>
              <a:gd name="connsiteY1" fmla="*/ 951471 h 1469084"/>
              <a:gd name="connsiteX2" fmla="*/ 931766 w 1141831"/>
              <a:gd name="connsiteY2" fmla="*/ 1469084 h 1469084"/>
              <a:gd name="connsiteX3" fmla="*/ 0 w 1141831"/>
              <a:gd name="connsiteY3" fmla="*/ 752392 h 1469084"/>
              <a:gd name="connsiteX4" fmla="*/ 234778 w 1141831"/>
              <a:gd name="connsiteY4" fmla="*/ 0 h 1469084"/>
              <a:gd name="connsiteX0" fmla="*/ 444843 w 1351896"/>
              <a:gd name="connsiteY0" fmla="*/ 0 h 1469084"/>
              <a:gd name="connsiteX1" fmla="*/ 1351896 w 1351896"/>
              <a:gd name="connsiteY1" fmla="*/ 951471 h 1469084"/>
              <a:gd name="connsiteX2" fmla="*/ 1141831 w 1351896"/>
              <a:gd name="connsiteY2" fmla="*/ 1469084 h 1469084"/>
              <a:gd name="connsiteX3" fmla="*/ 0 w 1351896"/>
              <a:gd name="connsiteY3" fmla="*/ 480543 h 1469084"/>
              <a:gd name="connsiteX4" fmla="*/ 444843 w 1351896"/>
              <a:gd name="connsiteY4" fmla="*/ 0 h 1469084"/>
              <a:gd name="connsiteX0" fmla="*/ 296561 w 1351896"/>
              <a:gd name="connsiteY0" fmla="*/ 1323543 h 1323543"/>
              <a:gd name="connsiteX1" fmla="*/ 1351896 w 1351896"/>
              <a:gd name="connsiteY1" fmla="*/ 470928 h 1323543"/>
              <a:gd name="connsiteX2" fmla="*/ 1141831 w 1351896"/>
              <a:gd name="connsiteY2" fmla="*/ 988541 h 1323543"/>
              <a:gd name="connsiteX3" fmla="*/ 0 w 1351896"/>
              <a:gd name="connsiteY3" fmla="*/ 0 h 1323543"/>
              <a:gd name="connsiteX4" fmla="*/ 296561 w 1351896"/>
              <a:gd name="connsiteY4" fmla="*/ 1323543 h 1323543"/>
              <a:gd name="connsiteX0" fmla="*/ 296561 w 1636102"/>
              <a:gd name="connsiteY0" fmla="*/ 1323543 h 1410042"/>
              <a:gd name="connsiteX1" fmla="*/ 1636102 w 1636102"/>
              <a:gd name="connsiteY1" fmla="*/ 1410042 h 1410042"/>
              <a:gd name="connsiteX2" fmla="*/ 1141831 w 1636102"/>
              <a:gd name="connsiteY2" fmla="*/ 988541 h 1410042"/>
              <a:gd name="connsiteX3" fmla="*/ 0 w 1636102"/>
              <a:gd name="connsiteY3" fmla="*/ 0 h 1410042"/>
              <a:gd name="connsiteX4" fmla="*/ 296561 w 1636102"/>
              <a:gd name="connsiteY4" fmla="*/ 1323543 h 1410042"/>
              <a:gd name="connsiteX0" fmla="*/ 0 w 1339541"/>
              <a:gd name="connsiteY0" fmla="*/ 940484 h 1026983"/>
              <a:gd name="connsiteX1" fmla="*/ 1339541 w 1339541"/>
              <a:gd name="connsiteY1" fmla="*/ 1026983 h 1026983"/>
              <a:gd name="connsiteX2" fmla="*/ 845270 w 1339541"/>
              <a:gd name="connsiteY2" fmla="*/ 605482 h 1026983"/>
              <a:gd name="connsiteX3" fmla="*/ 74142 w 1339541"/>
              <a:gd name="connsiteY3" fmla="*/ 0 h 1026983"/>
              <a:gd name="connsiteX4" fmla="*/ 0 w 1339541"/>
              <a:gd name="connsiteY4" fmla="*/ 940484 h 1026983"/>
              <a:gd name="connsiteX0" fmla="*/ 0 w 1339541"/>
              <a:gd name="connsiteY0" fmla="*/ 1595392 h 1681891"/>
              <a:gd name="connsiteX1" fmla="*/ 1339541 w 1339541"/>
              <a:gd name="connsiteY1" fmla="*/ 1681891 h 1681891"/>
              <a:gd name="connsiteX2" fmla="*/ 845270 w 1339541"/>
              <a:gd name="connsiteY2" fmla="*/ 1260390 h 1681891"/>
              <a:gd name="connsiteX3" fmla="*/ 210066 w 1339541"/>
              <a:gd name="connsiteY3" fmla="*/ 0 h 1681891"/>
              <a:gd name="connsiteX4" fmla="*/ 0 w 1339541"/>
              <a:gd name="connsiteY4" fmla="*/ 1595392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240686 w 1734957"/>
              <a:gd name="connsiteY2" fmla="*/ 1260390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623745 w 1734957"/>
              <a:gd name="connsiteY2" fmla="*/ 827903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623745"/>
              <a:gd name="connsiteY0" fmla="*/ 347360 h 1595393"/>
              <a:gd name="connsiteX1" fmla="*/ 709346 w 1623745"/>
              <a:gd name="connsiteY1" fmla="*/ 1595393 h 1595393"/>
              <a:gd name="connsiteX2" fmla="*/ 1623745 w 1623745"/>
              <a:gd name="connsiteY2" fmla="*/ 827903 h 1595393"/>
              <a:gd name="connsiteX3" fmla="*/ 605482 w 1623745"/>
              <a:gd name="connsiteY3" fmla="*/ 0 h 1595393"/>
              <a:gd name="connsiteX4" fmla="*/ 0 w 1623745"/>
              <a:gd name="connsiteY4" fmla="*/ 347360 h 1595393"/>
              <a:gd name="connsiteX0" fmla="*/ 0 w 1426037"/>
              <a:gd name="connsiteY0" fmla="*/ 347360 h 1595393"/>
              <a:gd name="connsiteX1" fmla="*/ 709346 w 1426037"/>
              <a:gd name="connsiteY1" fmla="*/ 1595393 h 1595393"/>
              <a:gd name="connsiteX2" fmla="*/ 1426037 w 1426037"/>
              <a:gd name="connsiteY2" fmla="*/ 1594022 h 1595393"/>
              <a:gd name="connsiteX3" fmla="*/ 605482 w 1426037"/>
              <a:gd name="connsiteY3" fmla="*/ 0 h 1595393"/>
              <a:gd name="connsiteX4" fmla="*/ 0 w 1426037"/>
              <a:gd name="connsiteY4" fmla="*/ 347360 h 1595393"/>
              <a:gd name="connsiteX0" fmla="*/ 0 w 1426037"/>
              <a:gd name="connsiteY0" fmla="*/ 0 h 1248033"/>
              <a:gd name="connsiteX1" fmla="*/ 709346 w 1426037"/>
              <a:gd name="connsiteY1" fmla="*/ 1248033 h 1248033"/>
              <a:gd name="connsiteX2" fmla="*/ 1426037 w 1426037"/>
              <a:gd name="connsiteY2" fmla="*/ 1246662 h 1248033"/>
              <a:gd name="connsiteX3" fmla="*/ 1062682 w 1426037"/>
              <a:gd name="connsiteY3" fmla="*/ 431116 h 1248033"/>
              <a:gd name="connsiteX4" fmla="*/ 0 w 1426037"/>
              <a:gd name="connsiteY4" fmla="*/ 0 h 1248033"/>
              <a:gd name="connsiteX0" fmla="*/ 0 w 956480"/>
              <a:gd name="connsiteY0" fmla="*/ 0 h 1470455"/>
              <a:gd name="connsiteX1" fmla="*/ 239789 w 956480"/>
              <a:gd name="connsiteY1" fmla="*/ 1470455 h 1470455"/>
              <a:gd name="connsiteX2" fmla="*/ 956480 w 956480"/>
              <a:gd name="connsiteY2" fmla="*/ 1469084 h 1470455"/>
              <a:gd name="connsiteX3" fmla="*/ 593125 w 956480"/>
              <a:gd name="connsiteY3" fmla="*/ 653538 h 1470455"/>
              <a:gd name="connsiteX4" fmla="*/ 0 w 956480"/>
              <a:gd name="connsiteY4" fmla="*/ 0 h 1470455"/>
              <a:gd name="connsiteX0" fmla="*/ 0 w 1285103"/>
              <a:gd name="connsiteY0" fmla="*/ 0 h 1470455"/>
              <a:gd name="connsiteX1" fmla="*/ 239789 w 1285103"/>
              <a:gd name="connsiteY1" fmla="*/ 1470455 h 1470455"/>
              <a:gd name="connsiteX2" fmla="*/ 956480 w 1285103"/>
              <a:gd name="connsiteY2" fmla="*/ 1469084 h 1470455"/>
              <a:gd name="connsiteX3" fmla="*/ 1285103 w 1285103"/>
              <a:gd name="connsiteY3" fmla="*/ 1184878 h 1470455"/>
              <a:gd name="connsiteX4" fmla="*/ 0 w 1285103"/>
              <a:gd name="connsiteY4" fmla="*/ 0 h 1470455"/>
              <a:gd name="connsiteX0" fmla="*/ 501616 w 1786719"/>
              <a:gd name="connsiteY0" fmla="*/ 0 h 2520780"/>
              <a:gd name="connsiteX1" fmla="*/ 0 w 1786719"/>
              <a:gd name="connsiteY1" fmla="*/ 2520780 h 2520780"/>
              <a:gd name="connsiteX2" fmla="*/ 1458096 w 1786719"/>
              <a:gd name="connsiteY2" fmla="*/ 1469084 h 2520780"/>
              <a:gd name="connsiteX3" fmla="*/ 1786719 w 1786719"/>
              <a:gd name="connsiteY3" fmla="*/ 1184878 h 2520780"/>
              <a:gd name="connsiteX4" fmla="*/ 501616 w 1786719"/>
              <a:gd name="connsiteY4" fmla="*/ 0 h 2520780"/>
              <a:gd name="connsiteX0" fmla="*/ 501616 w 1828799"/>
              <a:gd name="connsiteY0" fmla="*/ 0 h 2520780"/>
              <a:gd name="connsiteX1" fmla="*/ 0 w 1828799"/>
              <a:gd name="connsiteY1" fmla="*/ 2520780 h 2520780"/>
              <a:gd name="connsiteX2" fmla="*/ 1828799 w 1828799"/>
              <a:gd name="connsiteY2" fmla="*/ 2012782 h 2520780"/>
              <a:gd name="connsiteX3" fmla="*/ 1786719 w 1828799"/>
              <a:gd name="connsiteY3" fmla="*/ 1184878 h 2520780"/>
              <a:gd name="connsiteX4" fmla="*/ 501616 w 1828799"/>
              <a:gd name="connsiteY4" fmla="*/ 0 h 2520780"/>
              <a:gd name="connsiteX0" fmla="*/ 501616 w 2718486"/>
              <a:gd name="connsiteY0" fmla="*/ 0 h 2729474"/>
              <a:gd name="connsiteX1" fmla="*/ 0 w 2718486"/>
              <a:gd name="connsiteY1" fmla="*/ 2520780 h 2729474"/>
              <a:gd name="connsiteX2" fmla="*/ 2718486 w 2718486"/>
              <a:gd name="connsiteY2" fmla="*/ 2729474 h 2729474"/>
              <a:gd name="connsiteX3" fmla="*/ 1786719 w 2718486"/>
              <a:gd name="connsiteY3" fmla="*/ 1184878 h 2729474"/>
              <a:gd name="connsiteX4" fmla="*/ 501616 w 2718486"/>
              <a:gd name="connsiteY4" fmla="*/ 0 h 2729474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1786719 w 2718486"/>
              <a:gd name="connsiteY3" fmla="*/ 838889 h 2383485"/>
              <a:gd name="connsiteX4" fmla="*/ 835249 w 2718486"/>
              <a:gd name="connsiteY4" fmla="*/ 0 h 2383485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2355130 w 2718486"/>
              <a:gd name="connsiteY3" fmla="*/ 838889 h 2383485"/>
              <a:gd name="connsiteX4" fmla="*/ 835249 w 2718486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873217 w 2236573"/>
              <a:gd name="connsiteY3" fmla="*/ 838889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576655 w 2236573"/>
              <a:gd name="connsiteY3" fmla="*/ 974813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2070925 w 2236573"/>
              <a:gd name="connsiteY3" fmla="*/ 579397 h 2383485"/>
              <a:gd name="connsiteX4" fmla="*/ 353336 w 2236573"/>
              <a:gd name="connsiteY4" fmla="*/ 0 h 238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6573" h="2383485">
                <a:moveTo>
                  <a:pt x="353336" y="0"/>
                </a:moveTo>
                <a:lnTo>
                  <a:pt x="0" y="2051223"/>
                </a:lnTo>
                <a:lnTo>
                  <a:pt x="2236573" y="2383485"/>
                </a:lnTo>
                <a:lnTo>
                  <a:pt x="2070925" y="579397"/>
                </a:lnTo>
                <a:lnTo>
                  <a:pt x="353336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Ministries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B2A7A-E9D2-441C-9FEF-90457F24D03B}"/>
              </a:ext>
            </a:extLst>
          </p:cNvPr>
          <p:cNvSpPr txBox="1"/>
          <p:nvPr/>
        </p:nvSpPr>
        <p:spPr>
          <a:xfrm>
            <a:off x="5569495" y="3817189"/>
            <a:ext cx="1593305" cy="646331"/>
          </a:xfrm>
          <a:custGeom>
            <a:avLst/>
            <a:gdLst>
              <a:gd name="connsiteX0" fmla="*/ 0 w 1203615"/>
              <a:gd name="connsiteY0" fmla="*/ 0 h 369332"/>
              <a:gd name="connsiteX1" fmla="*/ 1203615 w 1203615"/>
              <a:gd name="connsiteY1" fmla="*/ 0 h 369332"/>
              <a:gd name="connsiteX2" fmla="*/ 1203615 w 1203615"/>
              <a:gd name="connsiteY2" fmla="*/ 369332 h 369332"/>
              <a:gd name="connsiteX3" fmla="*/ 0 w 1203615"/>
              <a:gd name="connsiteY3" fmla="*/ 369332 h 369332"/>
              <a:gd name="connsiteX4" fmla="*/ 0 w 1203615"/>
              <a:gd name="connsiteY4" fmla="*/ 0 h 369332"/>
              <a:gd name="connsiteX0" fmla="*/ 0 w 1203615"/>
              <a:gd name="connsiteY0" fmla="*/ 0 h 1086024"/>
              <a:gd name="connsiteX1" fmla="*/ 1203615 w 1203615"/>
              <a:gd name="connsiteY1" fmla="*/ 0 h 1086024"/>
              <a:gd name="connsiteX2" fmla="*/ 931766 w 1203615"/>
              <a:gd name="connsiteY2" fmla="*/ 1086024 h 1086024"/>
              <a:gd name="connsiteX3" fmla="*/ 0 w 1203615"/>
              <a:gd name="connsiteY3" fmla="*/ 369332 h 1086024"/>
              <a:gd name="connsiteX4" fmla="*/ 0 w 1203615"/>
              <a:gd name="connsiteY4" fmla="*/ 0 h 1086024"/>
              <a:gd name="connsiteX0" fmla="*/ 0 w 1141831"/>
              <a:gd name="connsiteY0" fmla="*/ 0 h 1086024"/>
              <a:gd name="connsiteX1" fmla="*/ 1141831 w 1141831"/>
              <a:gd name="connsiteY1" fmla="*/ 568411 h 1086024"/>
              <a:gd name="connsiteX2" fmla="*/ 931766 w 1141831"/>
              <a:gd name="connsiteY2" fmla="*/ 1086024 h 1086024"/>
              <a:gd name="connsiteX3" fmla="*/ 0 w 1141831"/>
              <a:gd name="connsiteY3" fmla="*/ 369332 h 1086024"/>
              <a:gd name="connsiteX4" fmla="*/ 0 w 1141831"/>
              <a:gd name="connsiteY4" fmla="*/ 0 h 1086024"/>
              <a:gd name="connsiteX0" fmla="*/ 234778 w 1141831"/>
              <a:gd name="connsiteY0" fmla="*/ 0 h 1469084"/>
              <a:gd name="connsiteX1" fmla="*/ 1141831 w 1141831"/>
              <a:gd name="connsiteY1" fmla="*/ 951471 h 1469084"/>
              <a:gd name="connsiteX2" fmla="*/ 931766 w 1141831"/>
              <a:gd name="connsiteY2" fmla="*/ 1469084 h 1469084"/>
              <a:gd name="connsiteX3" fmla="*/ 0 w 1141831"/>
              <a:gd name="connsiteY3" fmla="*/ 752392 h 1469084"/>
              <a:gd name="connsiteX4" fmla="*/ 234778 w 1141831"/>
              <a:gd name="connsiteY4" fmla="*/ 0 h 1469084"/>
              <a:gd name="connsiteX0" fmla="*/ 444843 w 1351896"/>
              <a:gd name="connsiteY0" fmla="*/ 0 h 1469084"/>
              <a:gd name="connsiteX1" fmla="*/ 1351896 w 1351896"/>
              <a:gd name="connsiteY1" fmla="*/ 951471 h 1469084"/>
              <a:gd name="connsiteX2" fmla="*/ 1141831 w 1351896"/>
              <a:gd name="connsiteY2" fmla="*/ 1469084 h 1469084"/>
              <a:gd name="connsiteX3" fmla="*/ 0 w 1351896"/>
              <a:gd name="connsiteY3" fmla="*/ 480543 h 1469084"/>
              <a:gd name="connsiteX4" fmla="*/ 444843 w 1351896"/>
              <a:gd name="connsiteY4" fmla="*/ 0 h 1469084"/>
              <a:gd name="connsiteX0" fmla="*/ 296561 w 1351896"/>
              <a:gd name="connsiteY0" fmla="*/ 1323543 h 1323543"/>
              <a:gd name="connsiteX1" fmla="*/ 1351896 w 1351896"/>
              <a:gd name="connsiteY1" fmla="*/ 470928 h 1323543"/>
              <a:gd name="connsiteX2" fmla="*/ 1141831 w 1351896"/>
              <a:gd name="connsiteY2" fmla="*/ 988541 h 1323543"/>
              <a:gd name="connsiteX3" fmla="*/ 0 w 1351896"/>
              <a:gd name="connsiteY3" fmla="*/ 0 h 1323543"/>
              <a:gd name="connsiteX4" fmla="*/ 296561 w 1351896"/>
              <a:gd name="connsiteY4" fmla="*/ 1323543 h 1323543"/>
              <a:gd name="connsiteX0" fmla="*/ 296561 w 1636102"/>
              <a:gd name="connsiteY0" fmla="*/ 1323543 h 1410042"/>
              <a:gd name="connsiteX1" fmla="*/ 1636102 w 1636102"/>
              <a:gd name="connsiteY1" fmla="*/ 1410042 h 1410042"/>
              <a:gd name="connsiteX2" fmla="*/ 1141831 w 1636102"/>
              <a:gd name="connsiteY2" fmla="*/ 988541 h 1410042"/>
              <a:gd name="connsiteX3" fmla="*/ 0 w 1636102"/>
              <a:gd name="connsiteY3" fmla="*/ 0 h 1410042"/>
              <a:gd name="connsiteX4" fmla="*/ 296561 w 1636102"/>
              <a:gd name="connsiteY4" fmla="*/ 1323543 h 1410042"/>
              <a:gd name="connsiteX0" fmla="*/ 0 w 1339541"/>
              <a:gd name="connsiteY0" fmla="*/ 940484 h 1026983"/>
              <a:gd name="connsiteX1" fmla="*/ 1339541 w 1339541"/>
              <a:gd name="connsiteY1" fmla="*/ 1026983 h 1026983"/>
              <a:gd name="connsiteX2" fmla="*/ 845270 w 1339541"/>
              <a:gd name="connsiteY2" fmla="*/ 605482 h 1026983"/>
              <a:gd name="connsiteX3" fmla="*/ 74142 w 1339541"/>
              <a:gd name="connsiteY3" fmla="*/ 0 h 1026983"/>
              <a:gd name="connsiteX4" fmla="*/ 0 w 1339541"/>
              <a:gd name="connsiteY4" fmla="*/ 940484 h 1026983"/>
              <a:gd name="connsiteX0" fmla="*/ 0 w 1339541"/>
              <a:gd name="connsiteY0" fmla="*/ 1595392 h 1681891"/>
              <a:gd name="connsiteX1" fmla="*/ 1339541 w 1339541"/>
              <a:gd name="connsiteY1" fmla="*/ 1681891 h 1681891"/>
              <a:gd name="connsiteX2" fmla="*/ 845270 w 1339541"/>
              <a:gd name="connsiteY2" fmla="*/ 1260390 h 1681891"/>
              <a:gd name="connsiteX3" fmla="*/ 210066 w 1339541"/>
              <a:gd name="connsiteY3" fmla="*/ 0 h 1681891"/>
              <a:gd name="connsiteX4" fmla="*/ 0 w 1339541"/>
              <a:gd name="connsiteY4" fmla="*/ 1595392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240686 w 1734957"/>
              <a:gd name="connsiteY2" fmla="*/ 1260390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623745 w 1734957"/>
              <a:gd name="connsiteY2" fmla="*/ 827903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623745"/>
              <a:gd name="connsiteY0" fmla="*/ 347360 h 1595393"/>
              <a:gd name="connsiteX1" fmla="*/ 709346 w 1623745"/>
              <a:gd name="connsiteY1" fmla="*/ 1595393 h 1595393"/>
              <a:gd name="connsiteX2" fmla="*/ 1623745 w 1623745"/>
              <a:gd name="connsiteY2" fmla="*/ 827903 h 1595393"/>
              <a:gd name="connsiteX3" fmla="*/ 605482 w 1623745"/>
              <a:gd name="connsiteY3" fmla="*/ 0 h 1595393"/>
              <a:gd name="connsiteX4" fmla="*/ 0 w 1623745"/>
              <a:gd name="connsiteY4" fmla="*/ 347360 h 1595393"/>
              <a:gd name="connsiteX0" fmla="*/ 0 w 1426037"/>
              <a:gd name="connsiteY0" fmla="*/ 347360 h 1595393"/>
              <a:gd name="connsiteX1" fmla="*/ 709346 w 1426037"/>
              <a:gd name="connsiteY1" fmla="*/ 1595393 h 1595393"/>
              <a:gd name="connsiteX2" fmla="*/ 1426037 w 1426037"/>
              <a:gd name="connsiteY2" fmla="*/ 1594022 h 1595393"/>
              <a:gd name="connsiteX3" fmla="*/ 605482 w 1426037"/>
              <a:gd name="connsiteY3" fmla="*/ 0 h 1595393"/>
              <a:gd name="connsiteX4" fmla="*/ 0 w 1426037"/>
              <a:gd name="connsiteY4" fmla="*/ 347360 h 1595393"/>
              <a:gd name="connsiteX0" fmla="*/ 0 w 1426037"/>
              <a:gd name="connsiteY0" fmla="*/ 0 h 1248033"/>
              <a:gd name="connsiteX1" fmla="*/ 709346 w 1426037"/>
              <a:gd name="connsiteY1" fmla="*/ 1248033 h 1248033"/>
              <a:gd name="connsiteX2" fmla="*/ 1426037 w 1426037"/>
              <a:gd name="connsiteY2" fmla="*/ 1246662 h 1248033"/>
              <a:gd name="connsiteX3" fmla="*/ 1062682 w 1426037"/>
              <a:gd name="connsiteY3" fmla="*/ 431116 h 1248033"/>
              <a:gd name="connsiteX4" fmla="*/ 0 w 1426037"/>
              <a:gd name="connsiteY4" fmla="*/ 0 h 1248033"/>
              <a:gd name="connsiteX0" fmla="*/ 0 w 956480"/>
              <a:gd name="connsiteY0" fmla="*/ 0 h 1470455"/>
              <a:gd name="connsiteX1" fmla="*/ 239789 w 956480"/>
              <a:gd name="connsiteY1" fmla="*/ 1470455 h 1470455"/>
              <a:gd name="connsiteX2" fmla="*/ 956480 w 956480"/>
              <a:gd name="connsiteY2" fmla="*/ 1469084 h 1470455"/>
              <a:gd name="connsiteX3" fmla="*/ 593125 w 956480"/>
              <a:gd name="connsiteY3" fmla="*/ 653538 h 1470455"/>
              <a:gd name="connsiteX4" fmla="*/ 0 w 956480"/>
              <a:gd name="connsiteY4" fmla="*/ 0 h 1470455"/>
              <a:gd name="connsiteX0" fmla="*/ 0 w 1285103"/>
              <a:gd name="connsiteY0" fmla="*/ 0 h 1470455"/>
              <a:gd name="connsiteX1" fmla="*/ 239789 w 1285103"/>
              <a:gd name="connsiteY1" fmla="*/ 1470455 h 1470455"/>
              <a:gd name="connsiteX2" fmla="*/ 956480 w 1285103"/>
              <a:gd name="connsiteY2" fmla="*/ 1469084 h 1470455"/>
              <a:gd name="connsiteX3" fmla="*/ 1285103 w 1285103"/>
              <a:gd name="connsiteY3" fmla="*/ 1184878 h 1470455"/>
              <a:gd name="connsiteX4" fmla="*/ 0 w 1285103"/>
              <a:gd name="connsiteY4" fmla="*/ 0 h 1470455"/>
              <a:gd name="connsiteX0" fmla="*/ 501616 w 1786719"/>
              <a:gd name="connsiteY0" fmla="*/ 0 h 2520780"/>
              <a:gd name="connsiteX1" fmla="*/ 0 w 1786719"/>
              <a:gd name="connsiteY1" fmla="*/ 2520780 h 2520780"/>
              <a:gd name="connsiteX2" fmla="*/ 1458096 w 1786719"/>
              <a:gd name="connsiteY2" fmla="*/ 1469084 h 2520780"/>
              <a:gd name="connsiteX3" fmla="*/ 1786719 w 1786719"/>
              <a:gd name="connsiteY3" fmla="*/ 1184878 h 2520780"/>
              <a:gd name="connsiteX4" fmla="*/ 501616 w 1786719"/>
              <a:gd name="connsiteY4" fmla="*/ 0 h 2520780"/>
              <a:gd name="connsiteX0" fmla="*/ 501616 w 1828799"/>
              <a:gd name="connsiteY0" fmla="*/ 0 h 2520780"/>
              <a:gd name="connsiteX1" fmla="*/ 0 w 1828799"/>
              <a:gd name="connsiteY1" fmla="*/ 2520780 h 2520780"/>
              <a:gd name="connsiteX2" fmla="*/ 1828799 w 1828799"/>
              <a:gd name="connsiteY2" fmla="*/ 2012782 h 2520780"/>
              <a:gd name="connsiteX3" fmla="*/ 1786719 w 1828799"/>
              <a:gd name="connsiteY3" fmla="*/ 1184878 h 2520780"/>
              <a:gd name="connsiteX4" fmla="*/ 501616 w 1828799"/>
              <a:gd name="connsiteY4" fmla="*/ 0 h 2520780"/>
              <a:gd name="connsiteX0" fmla="*/ 501616 w 2718486"/>
              <a:gd name="connsiteY0" fmla="*/ 0 h 2729474"/>
              <a:gd name="connsiteX1" fmla="*/ 0 w 2718486"/>
              <a:gd name="connsiteY1" fmla="*/ 2520780 h 2729474"/>
              <a:gd name="connsiteX2" fmla="*/ 2718486 w 2718486"/>
              <a:gd name="connsiteY2" fmla="*/ 2729474 h 2729474"/>
              <a:gd name="connsiteX3" fmla="*/ 1786719 w 2718486"/>
              <a:gd name="connsiteY3" fmla="*/ 1184878 h 2729474"/>
              <a:gd name="connsiteX4" fmla="*/ 501616 w 2718486"/>
              <a:gd name="connsiteY4" fmla="*/ 0 h 2729474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1786719 w 2718486"/>
              <a:gd name="connsiteY3" fmla="*/ 838889 h 2383485"/>
              <a:gd name="connsiteX4" fmla="*/ 835249 w 2718486"/>
              <a:gd name="connsiteY4" fmla="*/ 0 h 2383485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2355130 w 2718486"/>
              <a:gd name="connsiteY3" fmla="*/ 838889 h 2383485"/>
              <a:gd name="connsiteX4" fmla="*/ 835249 w 2718486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873217 w 2236573"/>
              <a:gd name="connsiteY3" fmla="*/ 838889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576655 w 2236573"/>
              <a:gd name="connsiteY3" fmla="*/ 974813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2070925 w 2236573"/>
              <a:gd name="connsiteY3" fmla="*/ 579397 h 2383485"/>
              <a:gd name="connsiteX4" fmla="*/ 353336 w 2236573"/>
              <a:gd name="connsiteY4" fmla="*/ 0 h 238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6573" h="2383485">
                <a:moveTo>
                  <a:pt x="353336" y="0"/>
                </a:moveTo>
                <a:lnTo>
                  <a:pt x="0" y="2051223"/>
                </a:lnTo>
                <a:lnTo>
                  <a:pt x="2236573" y="2383485"/>
                </a:lnTo>
                <a:lnTo>
                  <a:pt x="2070925" y="579397"/>
                </a:lnTo>
                <a:lnTo>
                  <a:pt x="353336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Govt. Departments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43F049-3B19-43F9-8E7E-CB8FB0741E55}"/>
              </a:ext>
            </a:extLst>
          </p:cNvPr>
          <p:cNvSpPr txBox="1"/>
          <p:nvPr/>
        </p:nvSpPr>
        <p:spPr>
          <a:xfrm>
            <a:off x="5697380" y="2999684"/>
            <a:ext cx="1606826" cy="369332"/>
          </a:xfrm>
          <a:custGeom>
            <a:avLst/>
            <a:gdLst>
              <a:gd name="connsiteX0" fmla="*/ 0 w 1203615"/>
              <a:gd name="connsiteY0" fmla="*/ 0 h 369332"/>
              <a:gd name="connsiteX1" fmla="*/ 1203615 w 1203615"/>
              <a:gd name="connsiteY1" fmla="*/ 0 h 369332"/>
              <a:gd name="connsiteX2" fmla="*/ 1203615 w 1203615"/>
              <a:gd name="connsiteY2" fmla="*/ 369332 h 369332"/>
              <a:gd name="connsiteX3" fmla="*/ 0 w 1203615"/>
              <a:gd name="connsiteY3" fmla="*/ 369332 h 369332"/>
              <a:gd name="connsiteX4" fmla="*/ 0 w 1203615"/>
              <a:gd name="connsiteY4" fmla="*/ 0 h 369332"/>
              <a:gd name="connsiteX0" fmla="*/ 0 w 1203615"/>
              <a:gd name="connsiteY0" fmla="*/ 0 h 1086024"/>
              <a:gd name="connsiteX1" fmla="*/ 1203615 w 1203615"/>
              <a:gd name="connsiteY1" fmla="*/ 0 h 1086024"/>
              <a:gd name="connsiteX2" fmla="*/ 931766 w 1203615"/>
              <a:gd name="connsiteY2" fmla="*/ 1086024 h 1086024"/>
              <a:gd name="connsiteX3" fmla="*/ 0 w 1203615"/>
              <a:gd name="connsiteY3" fmla="*/ 369332 h 1086024"/>
              <a:gd name="connsiteX4" fmla="*/ 0 w 1203615"/>
              <a:gd name="connsiteY4" fmla="*/ 0 h 1086024"/>
              <a:gd name="connsiteX0" fmla="*/ 0 w 1141831"/>
              <a:gd name="connsiteY0" fmla="*/ 0 h 1086024"/>
              <a:gd name="connsiteX1" fmla="*/ 1141831 w 1141831"/>
              <a:gd name="connsiteY1" fmla="*/ 568411 h 1086024"/>
              <a:gd name="connsiteX2" fmla="*/ 931766 w 1141831"/>
              <a:gd name="connsiteY2" fmla="*/ 1086024 h 1086024"/>
              <a:gd name="connsiteX3" fmla="*/ 0 w 1141831"/>
              <a:gd name="connsiteY3" fmla="*/ 369332 h 1086024"/>
              <a:gd name="connsiteX4" fmla="*/ 0 w 1141831"/>
              <a:gd name="connsiteY4" fmla="*/ 0 h 1086024"/>
              <a:gd name="connsiteX0" fmla="*/ 234778 w 1141831"/>
              <a:gd name="connsiteY0" fmla="*/ 0 h 1469084"/>
              <a:gd name="connsiteX1" fmla="*/ 1141831 w 1141831"/>
              <a:gd name="connsiteY1" fmla="*/ 951471 h 1469084"/>
              <a:gd name="connsiteX2" fmla="*/ 931766 w 1141831"/>
              <a:gd name="connsiteY2" fmla="*/ 1469084 h 1469084"/>
              <a:gd name="connsiteX3" fmla="*/ 0 w 1141831"/>
              <a:gd name="connsiteY3" fmla="*/ 752392 h 1469084"/>
              <a:gd name="connsiteX4" fmla="*/ 234778 w 1141831"/>
              <a:gd name="connsiteY4" fmla="*/ 0 h 1469084"/>
              <a:gd name="connsiteX0" fmla="*/ 444843 w 1351896"/>
              <a:gd name="connsiteY0" fmla="*/ 0 h 1469084"/>
              <a:gd name="connsiteX1" fmla="*/ 1351896 w 1351896"/>
              <a:gd name="connsiteY1" fmla="*/ 951471 h 1469084"/>
              <a:gd name="connsiteX2" fmla="*/ 1141831 w 1351896"/>
              <a:gd name="connsiteY2" fmla="*/ 1469084 h 1469084"/>
              <a:gd name="connsiteX3" fmla="*/ 0 w 1351896"/>
              <a:gd name="connsiteY3" fmla="*/ 480543 h 1469084"/>
              <a:gd name="connsiteX4" fmla="*/ 444843 w 1351896"/>
              <a:gd name="connsiteY4" fmla="*/ 0 h 1469084"/>
              <a:gd name="connsiteX0" fmla="*/ 296561 w 1351896"/>
              <a:gd name="connsiteY0" fmla="*/ 1323543 h 1323543"/>
              <a:gd name="connsiteX1" fmla="*/ 1351896 w 1351896"/>
              <a:gd name="connsiteY1" fmla="*/ 470928 h 1323543"/>
              <a:gd name="connsiteX2" fmla="*/ 1141831 w 1351896"/>
              <a:gd name="connsiteY2" fmla="*/ 988541 h 1323543"/>
              <a:gd name="connsiteX3" fmla="*/ 0 w 1351896"/>
              <a:gd name="connsiteY3" fmla="*/ 0 h 1323543"/>
              <a:gd name="connsiteX4" fmla="*/ 296561 w 1351896"/>
              <a:gd name="connsiteY4" fmla="*/ 1323543 h 1323543"/>
              <a:gd name="connsiteX0" fmla="*/ 296561 w 1636102"/>
              <a:gd name="connsiteY0" fmla="*/ 1323543 h 1410042"/>
              <a:gd name="connsiteX1" fmla="*/ 1636102 w 1636102"/>
              <a:gd name="connsiteY1" fmla="*/ 1410042 h 1410042"/>
              <a:gd name="connsiteX2" fmla="*/ 1141831 w 1636102"/>
              <a:gd name="connsiteY2" fmla="*/ 988541 h 1410042"/>
              <a:gd name="connsiteX3" fmla="*/ 0 w 1636102"/>
              <a:gd name="connsiteY3" fmla="*/ 0 h 1410042"/>
              <a:gd name="connsiteX4" fmla="*/ 296561 w 1636102"/>
              <a:gd name="connsiteY4" fmla="*/ 1323543 h 1410042"/>
              <a:gd name="connsiteX0" fmla="*/ 0 w 1339541"/>
              <a:gd name="connsiteY0" fmla="*/ 940484 h 1026983"/>
              <a:gd name="connsiteX1" fmla="*/ 1339541 w 1339541"/>
              <a:gd name="connsiteY1" fmla="*/ 1026983 h 1026983"/>
              <a:gd name="connsiteX2" fmla="*/ 845270 w 1339541"/>
              <a:gd name="connsiteY2" fmla="*/ 605482 h 1026983"/>
              <a:gd name="connsiteX3" fmla="*/ 74142 w 1339541"/>
              <a:gd name="connsiteY3" fmla="*/ 0 h 1026983"/>
              <a:gd name="connsiteX4" fmla="*/ 0 w 1339541"/>
              <a:gd name="connsiteY4" fmla="*/ 940484 h 1026983"/>
              <a:gd name="connsiteX0" fmla="*/ 0 w 1339541"/>
              <a:gd name="connsiteY0" fmla="*/ 1595392 h 1681891"/>
              <a:gd name="connsiteX1" fmla="*/ 1339541 w 1339541"/>
              <a:gd name="connsiteY1" fmla="*/ 1681891 h 1681891"/>
              <a:gd name="connsiteX2" fmla="*/ 845270 w 1339541"/>
              <a:gd name="connsiteY2" fmla="*/ 1260390 h 1681891"/>
              <a:gd name="connsiteX3" fmla="*/ 210066 w 1339541"/>
              <a:gd name="connsiteY3" fmla="*/ 0 h 1681891"/>
              <a:gd name="connsiteX4" fmla="*/ 0 w 1339541"/>
              <a:gd name="connsiteY4" fmla="*/ 1595392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240686 w 1734957"/>
              <a:gd name="connsiteY2" fmla="*/ 1260390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623745 w 1734957"/>
              <a:gd name="connsiteY2" fmla="*/ 827903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623745"/>
              <a:gd name="connsiteY0" fmla="*/ 347360 h 1595393"/>
              <a:gd name="connsiteX1" fmla="*/ 709346 w 1623745"/>
              <a:gd name="connsiteY1" fmla="*/ 1595393 h 1595393"/>
              <a:gd name="connsiteX2" fmla="*/ 1623745 w 1623745"/>
              <a:gd name="connsiteY2" fmla="*/ 827903 h 1595393"/>
              <a:gd name="connsiteX3" fmla="*/ 605482 w 1623745"/>
              <a:gd name="connsiteY3" fmla="*/ 0 h 1595393"/>
              <a:gd name="connsiteX4" fmla="*/ 0 w 1623745"/>
              <a:gd name="connsiteY4" fmla="*/ 347360 h 1595393"/>
              <a:gd name="connsiteX0" fmla="*/ 0 w 1426037"/>
              <a:gd name="connsiteY0" fmla="*/ 347360 h 1595393"/>
              <a:gd name="connsiteX1" fmla="*/ 709346 w 1426037"/>
              <a:gd name="connsiteY1" fmla="*/ 1595393 h 1595393"/>
              <a:gd name="connsiteX2" fmla="*/ 1426037 w 1426037"/>
              <a:gd name="connsiteY2" fmla="*/ 1594022 h 1595393"/>
              <a:gd name="connsiteX3" fmla="*/ 605482 w 1426037"/>
              <a:gd name="connsiteY3" fmla="*/ 0 h 1595393"/>
              <a:gd name="connsiteX4" fmla="*/ 0 w 1426037"/>
              <a:gd name="connsiteY4" fmla="*/ 347360 h 1595393"/>
              <a:gd name="connsiteX0" fmla="*/ 0 w 1426037"/>
              <a:gd name="connsiteY0" fmla="*/ 0 h 1248033"/>
              <a:gd name="connsiteX1" fmla="*/ 709346 w 1426037"/>
              <a:gd name="connsiteY1" fmla="*/ 1248033 h 1248033"/>
              <a:gd name="connsiteX2" fmla="*/ 1426037 w 1426037"/>
              <a:gd name="connsiteY2" fmla="*/ 1246662 h 1248033"/>
              <a:gd name="connsiteX3" fmla="*/ 1062682 w 1426037"/>
              <a:gd name="connsiteY3" fmla="*/ 431116 h 1248033"/>
              <a:gd name="connsiteX4" fmla="*/ 0 w 1426037"/>
              <a:gd name="connsiteY4" fmla="*/ 0 h 1248033"/>
              <a:gd name="connsiteX0" fmla="*/ 0 w 956480"/>
              <a:gd name="connsiteY0" fmla="*/ 0 h 1470455"/>
              <a:gd name="connsiteX1" fmla="*/ 239789 w 956480"/>
              <a:gd name="connsiteY1" fmla="*/ 1470455 h 1470455"/>
              <a:gd name="connsiteX2" fmla="*/ 956480 w 956480"/>
              <a:gd name="connsiteY2" fmla="*/ 1469084 h 1470455"/>
              <a:gd name="connsiteX3" fmla="*/ 593125 w 956480"/>
              <a:gd name="connsiteY3" fmla="*/ 653538 h 1470455"/>
              <a:gd name="connsiteX4" fmla="*/ 0 w 956480"/>
              <a:gd name="connsiteY4" fmla="*/ 0 h 1470455"/>
              <a:gd name="connsiteX0" fmla="*/ 0 w 1285103"/>
              <a:gd name="connsiteY0" fmla="*/ 0 h 1470455"/>
              <a:gd name="connsiteX1" fmla="*/ 239789 w 1285103"/>
              <a:gd name="connsiteY1" fmla="*/ 1470455 h 1470455"/>
              <a:gd name="connsiteX2" fmla="*/ 956480 w 1285103"/>
              <a:gd name="connsiteY2" fmla="*/ 1469084 h 1470455"/>
              <a:gd name="connsiteX3" fmla="*/ 1285103 w 1285103"/>
              <a:gd name="connsiteY3" fmla="*/ 1184878 h 1470455"/>
              <a:gd name="connsiteX4" fmla="*/ 0 w 1285103"/>
              <a:gd name="connsiteY4" fmla="*/ 0 h 1470455"/>
              <a:gd name="connsiteX0" fmla="*/ 501616 w 1786719"/>
              <a:gd name="connsiteY0" fmla="*/ 0 h 2520780"/>
              <a:gd name="connsiteX1" fmla="*/ 0 w 1786719"/>
              <a:gd name="connsiteY1" fmla="*/ 2520780 h 2520780"/>
              <a:gd name="connsiteX2" fmla="*/ 1458096 w 1786719"/>
              <a:gd name="connsiteY2" fmla="*/ 1469084 h 2520780"/>
              <a:gd name="connsiteX3" fmla="*/ 1786719 w 1786719"/>
              <a:gd name="connsiteY3" fmla="*/ 1184878 h 2520780"/>
              <a:gd name="connsiteX4" fmla="*/ 501616 w 1786719"/>
              <a:gd name="connsiteY4" fmla="*/ 0 h 2520780"/>
              <a:gd name="connsiteX0" fmla="*/ 501616 w 1828799"/>
              <a:gd name="connsiteY0" fmla="*/ 0 h 2520780"/>
              <a:gd name="connsiteX1" fmla="*/ 0 w 1828799"/>
              <a:gd name="connsiteY1" fmla="*/ 2520780 h 2520780"/>
              <a:gd name="connsiteX2" fmla="*/ 1828799 w 1828799"/>
              <a:gd name="connsiteY2" fmla="*/ 2012782 h 2520780"/>
              <a:gd name="connsiteX3" fmla="*/ 1786719 w 1828799"/>
              <a:gd name="connsiteY3" fmla="*/ 1184878 h 2520780"/>
              <a:gd name="connsiteX4" fmla="*/ 501616 w 1828799"/>
              <a:gd name="connsiteY4" fmla="*/ 0 h 2520780"/>
              <a:gd name="connsiteX0" fmla="*/ 501616 w 2718486"/>
              <a:gd name="connsiteY0" fmla="*/ 0 h 2729474"/>
              <a:gd name="connsiteX1" fmla="*/ 0 w 2718486"/>
              <a:gd name="connsiteY1" fmla="*/ 2520780 h 2729474"/>
              <a:gd name="connsiteX2" fmla="*/ 2718486 w 2718486"/>
              <a:gd name="connsiteY2" fmla="*/ 2729474 h 2729474"/>
              <a:gd name="connsiteX3" fmla="*/ 1786719 w 2718486"/>
              <a:gd name="connsiteY3" fmla="*/ 1184878 h 2729474"/>
              <a:gd name="connsiteX4" fmla="*/ 501616 w 2718486"/>
              <a:gd name="connsiteY4" fmla="*/ 0 h 2729474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1786719 w 2718486"/>
              <a:gd name="connsiteY3" fmla="*/ 838889 h 2383485"/>
              <a:gd name="connsiteX4" fmla="*/ 835249 w 2718486"/>
              <a:gd name="connsiteY4" fmla="*/ 0 h 2383485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2355130 w 2718486"/>
              <a:gd name="connsiteY3" fmla="*/ 838889 h 2383485"/>
              <a:gd name="connsiteX4" fmla="*/ 835249 w 2718486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873217 w 2236573"/>
              <a:gd name="connsiteY3" fmla="*/ 838889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576655 w 2236573"/>
              <a:gd name="connsiteY3" fmla="*/ 974813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2070925 w 2236573"/>
              <a:gd name="connsiteY3" fmla="*/ 579397 h 2383485"/>
              <a:gd name="connsiteX4" fmla="*/ 353336 w 2236573"/>
              <a:gd name="connsiteY4" fmla="*/ 0 h 238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6573" h="2383485">
                <a:moveTo>
                  <a:pt x="353336" y="0"/>
                </a:moveTo>
                <a:lnTo>
                  <a:pt x="0" y="2051223"/>
                </a:lnTo>
                <a:lnTo>
                  <a:pt x="2236573" y="2383485"/>
                </a:lnTo>
                <a:lnTo>
                  <a:pt x="2070925" y="579397"/>
                </a:lnTo>
                <a:lnTo>
                  <a:pt x="353336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NGO’s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66B2BF-F132-411D-8650-041B59E0E531}"/>
              </a:ext>
            </a:extLst>
          </p:cNvPr>
          <p:cNvSpPr txBox="1"/>
          <p:nvPr/>
        </p:nvSpPr>
        <p:spPr>
          <a:xfrm>
            <a:off x="2444276" y="4397466"/>
            <a:ext cx="1014717" cy="646331"/>
          </a:xfrm>
          <a:custGeom>
            <a:avLst/>
            <a:gdLst>
              <a:gd name="connsiteX0" fmla="*/ 0 w 1203615"/>
              <a:gd name="connsiteY0" fmla="*/ 0 h 369332"/>
              <a:gd name="connsiteX1" fmla="*/ 1203615 w 1203615"/>
              <a:gd name="connsiteY1" fmla="*/ 0 h 369332"/>
              <a:gd name="connsiteX2" fmla="*/ 1203615 w 1203615"/>
              <a:gd name="connsiteY2" fmla="*/ 369332 h 369332"/>
              <a:gd name="connsiteX3" fmla="*/ 0 w 1203615"/>
              <a:gd name="connsiteY3" fmla="*/ 369332 h 369332"/>
              <a:gd name="connsiteX4" fmla="*/ 0 w 1203615"/>
              <a:gd name="connsiteY4" fmla="*/ 0 h 369332"/>
              <a:gd name="connsiteX0" fmla="*/ 0 w 1203615"/>
              <a:gd name="connsiteY0" fmla="*/ 0 h 1086024"/>
              <a:gd name="connsiteX1" fmla="*/ 1203615 w 1203615"/>
              <a:gd name="connsiteY1" fmla="*/ 0 h 1086024"/>
              <a:gd name="connsiteX2" fmla="*/ 931766 w 1203615"/>
              <a:gd name="connsiteY2" fmla="*/ 1086024 h 1086024"/>
              <a:gd name="connsiteX3" fmla="*/ 0 w 1203615"/>
              <a:gd name="connsiteY3" fmla="*/ 369332 h 1086024"/>
              <a:gd name="connsiteX4" fmla="*/ 0 w 1203615"/>
              <a:gd name="connsiteY4" fmla="*/ 0 h 1086024"/>
              <a:gd name="connsiteX0" fmla="*/ 0 w 1141831"/>
              <a:gd name="connsiteY0" fmla="*/ 0 h 1086024"/>
              <a:gd name="connsiteX1" fmla="*/ 1141831 w 1141831"/>
              <a:gd name="connsiteY1" fmla="*/ 568411 h 1086024"/>
              <a:gd name="connsiteX2" fmla="*/ 931766 w 1141831"/>
              <a:gd name="connsiteY2" fmla="*/ 1086024 h 1086024"/>
              <a:gd name="connsiteX3" fmla="*/ 0 w 1141831"/>
              <a:gd name="connsiteY3" fmla="*/ 369332 h 1086024"/>
              <a:gd name="connsiteX4" fmla="*/ 0 w 1141831"/>
              <a:gd name="connsiteY4" fmla="*/ 0 h 1086024"/>
              <a:gd name="connsiteX0" fmla="*/ 234778 w 1141831"/>
              <a:gd name="connsiteY0" fmla="*/ 0 h 1469084"/>
              <a:gd name="connsiteX1" fmla="*/ 1141831 w 1141831"/>
              <a:gd name="connsiteY1" fmla="*/ 951471 h 1469084"/>
              <a:gd name="connsiteX2" fmla="*/ 931766 w 1141831"/>
              <a:gd name="connsiteY2" fmla="*/ 1469084 h 1469084"/>
              <a:gd name="connsiteX3" fmla="*/ 0 w 1141831"/>
              <a:gd name="connsiteY3" fmla="*/ 752392 h 1469084"/>
              <a:gd name="connsiteX4" fmla="*/ 234778 w 1141831"/>
              <a:gd name="connsiteY4" fmla="*/ 0 h 1469084"/>
              <a:gd name="connsiteX0" fmla="*/ 444843 w 1351896"/>
              <a:gd name="connsiteY0" fmla="*/ 0 h 1469084"/>
              <a:gd name="connsiteX1" fmla="*/ 1351896 w 1351896"/>
              <a:gd name="connsiteY1" fmla="*/ 951471 h 1469084"/>
              <a:gd name="connsiteX2" fmla="*/ 1141831 w 1351896"/>
              <a:gd name="connsiteY2" fmla="*/ 1469084 h 1469084"/>
              <a:gd name="connsiteX3" fmla="*/ 0 w 1351896"/>
              <a:gd name="connsiteY3" fmla="*/ 480543 h 1469084"/>
              <a:gd name="connsiteX4" fmla="*/ 444843 w 1351896"/>
              <a:gd name="connsiteY4" fmla="*/ 0 h 1469084"/>
              <a:gd name="connsiteX0" fmla="*/ 296561 w 1351896"/>
              <a:gd name="connsiteY0" fmla="*/ 1323543 h 1323543"/>
              <a:gd name="connsiteX1" fmla="*/ 1351896 w 1351896"/>
              <a:gd name="connsiteY1" fmla="*/ 470928 h 1323543"/>
              <a:gd name="connsiteX2" fmla="*/ 1141831 w 1351896"/>
              <a:gd name="connsiteY2" fmla="*/ 988541 h 1323543"/>
              <a:gd name="connsiteX3" fmla="*/ 0 w 1351896"/>
              <a:gd name="connsiteY3" fmla="*/ 0 h 1323543"/>
              <a:gd name="connsiteX4" fmla="*/ 296561 w 1351896"/>
              <a:gd name="connsiteY4" fmla="*/ 1323543 h 1323543"/>
              <a:gd name="connsiteX0" fmla="*/ 296561 w 1636102"/>
              <a:gd name="connsiteY0" fmla="*/ 1323543 h 1410042"/>
              <a:gd name="connsiteX1" fmla="*/ 1636102 w 1636102"/>
              <a:gd name="connsiteY1" fmla="*/ 1410042 h 1410042"/>
              <a:gd name="connsiteX2" fmla="*/ 1141831 w 1636102"/>
              <a:gd name="connsiteY2" fmla="*/ 988541 h 1410042"/>
              <a:gd name="connsiteX3" fmla="*/ 0 w 1636102"/>
              <a:gd name="connsiteY3" fmla="*/ 0 h 1410042"/>
              <a:gd name="connsiteX4" fmla="*/ 296561 w 1636102"/>
              <a:gd name="connsiteY4" fmla="*/ 1323543 h 1410042"/>
              <a:gd name="connsiteX0" fmla="*/ 0 w 1339541"/>
              <a:gd name="connsiteY0" fmla="*/ 940484 h 1026983"/>
              <a:gd name="connsiteX1" fmla="*/ 1339541 w 1339541"/>
              <a:gd name="connsiteY1" fmla="*/ 1026983 h 1026983"/>
              <a:gd name="connsiteX2" fmla="*/ 845270 w 1339541"/>
              <a:gd name="connsiteY2" fmla="*/ 605482 h 1026983"/>
              <a:gd name="connsiteX3" fmla="*/ 74142 w 1339541"/>
              <a:gd name="connsiteY3" fmla="*/ 0 h 1026983"/>
              <a:gd name="connsiteX4" fmla="*/ 0 w 1339541"/>
              <a:gd name="connsiteY4" fmla="*/ 940484 h 1026983"/>
              <a:gd name="connsiteX0" fmla="*/ 0 w 1339541"/>
              <a:gd name="connsiteY0" fmla="*/ 1595392 h 1681891"/>
              <a:gd name="connsiteX1" fmla="*/ 1339541 w 1339541"/>
              <a:gd name="connsiteY1" fmla="*/ 1681891 h 1681891"/>
              <a:gd name="connsiteX2" fmla="*/ 845270 w 1339541"/>
              <a:gd name="connsiteY2" fmla="*/ 1260390 h 1681891"/>
              <a:gd name="connsiteX3" fmla="*/ 210066 w 1339541"/>
              <a:gd name="connsiteY3" fmla="*/ 0 h 1681891"/>
              <a:gd name="connsiteX4" fmla="*/ 0 w 1339541"/>
              <a:gd name="connsiteY4" fmla="*/ 1595392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240686 w 1734957"/>
              <a:gd name="connsiteY2" fmla="*/ 1260390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623745 w 1734957"/>
              <a:gd name="connsiteY2" fmla="*/ 827903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623745"/>
              <a:gd name="connsiteY0" fmla="*/ 347360 h 1595393"/>
              <a:gd name="connsiteX1" fmla="*/ 709346 w 1623745"/>
              <a:gd name="connsiteY1" fmla="*/ 1595393 h 1595393"/>
              <a:gd name="connsiteX2" fmla="*/ 1623745 w 1623745"/>
              <a:gd name="connsiteY2" fmla="*/ 827903 h 1595393"/>
              <a:gd name="connsiteX3" fmla="*/ 605482 w 1623745"/>
              <a:gd name="connsiteY3" fmla="*/ 0 h 1595393"/>
              <a:gd name="connsiteX4" fmla="*/ 0 w 1623745"/>
              <a:gd name="connsiteY4" fmla="*/ 347360 h 1595393"/>
              <a:gd name="connsiteX0" fmla="*/ 0 w 1426037"/>
              <a:gd name="connsiteY0" fmla="*/ 347360 h 1595393"/>
              <a:gd name="connsiteX1" fmla="*/ 709346 w 1426037"/>
              <a:gd name="connsiteY1" fmla="*/ 1595393 h 1595393"/>
              <a:gd name="connsiteX2" fmla="*/ 1426037 w 1426037"/>
              <a:gd name="connsiteY2" fmla="*/ 1594022 h 1595393"/>
              <a:gd name="connsiteX3" fmla="*/ 605482 w 1426037"/>
              <a:gd name="connsiteY3" fmla="*/ 0 h 1595393"/>
              <a:gd name="connsiteX4" fmla="*/ 0 w 1426037"/>
              <a:gd name="connsiteY4" fmla="*/ 347360 h 1595393"/>
              <a:gd name="connsiteX0" fmla="*/ 0 w 1426037"/>
              <a:gd name="connsiteY0" fmla="*/ 0 h 1248033"/>
              <a:gd name="connsiteX1" fmla="*/ 709346 w 1426037"/>
              <a:gd name="connsiteY1" fmla="*/ 1248033 h 1248033"/>
              <a:gd name="connsiteX2" fmla="*/ 1426037 w 1426037"/>
              <a:gd name="connsiteY2" fmla="*/ 1246662 h 1248033"/>
              <a:gd name="connsiteX3" fmla="*/ 1062682 w 1426037"/>
              <a:gd name="connsiteY3" fmla="*/ 431116 h 1248033"/>
              <a:gd name="connsiteX4" fmla="*/ 0 w 1426037"/>
              <a:gd name="connsiteY4" fmla="*/ 0 h 1248033"/>
              <a:gd name="connsiteX0" fmla="*/ 0 w 956480"/>
              <a:gd name="connsiteY0" fmla="*/ 0 h 1470455"/>
              <a:gd name="connsiteX1" fmla="*/ 239789 w 956480"/>
              <a:gd name="connsiteY1" fmla="*/ 1470455 h 1470455"/>
              <a:gd name="connsiteX2" fmla="*/ 956480 w 956480"/>
              <a:gd name="connsiteY2" fmla="*/ 1469084 h 1470455"/>
              <a:gd name="connsiteX3" fmla="*/ 593125 w 956480"/>
              <a:gd name="connsiteY3" fmla="*/ 653538 h 1470455"/>
              <a:gd name="connsiteX4" fmla="*/ 0 w 956480"/>
              <a:gd name="connsiteY4" fmla="*/ 0 h 1470455"/>
              <a:gd name="connsiteX0" fmla="*/ 0 w 1285103"/>
              <a:gd name="connsiteY0" fmla="*/ 0 h 1470455"/>
              <a:gd name="connsiteX1" fmla="*/ 239789 w 1285103"/>
              <a:gd name="connsiteY1" fmla="*/ 1470455 h 1470455"/>
              <a:gd name="connsiteX2" fmla="*/ 956480 w 1285103"/>
              <a:gd name="connsiteY2" fmla="*/ 1469084 h 1470455"/>
              <a:gd name="connsiteX3" fmla="*/ 1285103 w 1285103"/>
              <a:gd name="connsiteY3" fmla="*/ 1184878 h 1470455"/>
              <a:gd name="connsiteX4" fmla="*/ 0 w 1285103"/>
              <a:gd name="connsiteY4" fmla="*/ 0 h 1470455"/>
              <a:gd name="connsiteX0" fmla="*/ 501616 w 1786719"/>
              <a:gd name="connsiteY0" fmla="*/ 0 h 2520780"/>
              <a:gd name="connsiteX1" fmla="*/ 0 w 1786719"/>
              <a:gd name="connsiteY1" fmla="*/ 2520780 h 2520780"/>
              <a:gd name="connsiteX2" fmla="*/ 1458096 w 1786719"/>
              <a:gd name="connsiteY2" fmla="*/ 1469084 h 2520780"/>
              <a:gd name="connsiteX3" fmla="*/ 1786719 w 1786719"/>
              <a:gd name="connsiteY3" fmla="*/ 1184878 h 2520780"/>
              <a:gd name="connsiteX4" fmla="*/ 501616 w 1786719"/>
              <a:gd name="connsiteY4" fmla="*/ 0 h 2520780"/>
              <a:gd name="connsiteX0" fmla="*/ 501616 w 1828799"/>
              <a:gd name="connsiteY0" fmla="*/ 0 h 2520780"/>
              <a:gd name="connsiteX1" fmla="*/ 0 w 1828799"/>
              <a:gd name="connsiteY1" fmla="*/ 2520780 h 2520780"/>
              <a:gd name="connsiteX2" fmla="*/ 1828799 w 1828799"/>
              <a:gd name="connsiteY2" fmla="*/ 2012782 h 2520780"/>
              <a:gd name="connsiteX3" fmla="*/ 1786719 w 1828799"/>
              <a:gd name="connsiteY3" fmla="*/ 1184878 h 2520780"/>
              <a:gd name="connsiteX4" fmla="*/ 501616 w 1828799"/>
              <a:gd name="connsiteY4" fmla="*/ 0 h 2520780"/>
              <a:gd name="connsiteX0" fmla="*/ 501616 w 2718486"/>
              <a:gd name="connsiteY0" fmla="*/ 0 h 2729474"/>
              <a:gd name="connsiteX1" fmla="*/ 0 w 2718486"/>
              <a:gd name="connsiteY1" fmla="*/ 2520780 h 2729474"/>
              <a:gd name="connsiteX2" fmla="*/ 2718486 w 2718486"/>
              <a:gd name="connsiteY2" fmla="*/ 2729474 h 2729474"/>
              <a:gd name="connsiteX3" fmla="*/ 1786719 w 2718486"/>
              <a:gd name="connsiteY3" fmla="*/ 1184878 h 2729474"/>
              <a:gd name="connsiteX4" fmla="*/ 501616 w 2718486"/>
              <a:gd name="connsiteY4" fmla="*/ 0 h 2729474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1786719 w 2718486"/>
              <a:gd name="connsiteY3" fmla="*/ 838889 h 2383485"/>
              <a:gd name="connsiteX4" fmla="*/ 835249 w 2718486"/>
              <a:gd name="connsiteY4" fmla="*/ 0 h 2383485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2355130 w 2718486"/>
              <a:gd name="connsiteY3" fmla="*/ 838889 h 2383485"/>
              <a:gd name="connsiteX4" fmla="*/ 835249 w 2718486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873217 w 2236573"/>
              <a:gd name="connsiteY3" fmla="*/ 838889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576655 w 2236573"/>
              <a:gd name="connsiteY3" fmla="*/ 974813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2070925 w 2236573"/>
              <a:gd name="connsiteY3" fmla="*/ 579397 h 2383485"/>
              <a:gd name="connsiteX4" fmla="*/ 353336 w 2236573"/>
              <a:gd name="connsiteY4" fmla="*/ 0 h 238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6573" h="2383485">
                <a:moveTo>
                  <a:pt x="353336" y="0"/>
                </a:moveTo>
                <a:lnTo>
                  <a:pt x="0" y="2051223"/>
                </a:lnTo>
                <a:lnTo>
                  <a:pt x="2236573" y="2383485"/>
                </a:lnTo>
                <a:lnTo>
                  <a:pt x="2070925" y="579397"/>
                </a:lnTo>
                <a:lnTo>
                  <a:pt x="353336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Govt. Bodies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A604C9-0746-4A38-9181-8534E7A3ACA7}"/>
              </a:ext>
            </a:extLst>
          </p:cNvPr>
          <p:cNvSpPr txBox="1"/>
          <p:nvPr/>
        </p:nvSpPr>
        <p:spPr>
          <a:xfrm>
            <a:off x="2209904" y="3459974"/>
            <a:ext cx="741731" cy="646331"/>
          </a:xfrm>
          <a:custGeom>
            <a:avLst/>
            <a:gdLst>
              <a:gd name="connsiteX0" fmla="*/ 0 w 1203615"/>
              <a:gd name="connsiteY0" fmla="*/ 0 h 369332"/>
              <a:gd name="connsiteX1" fmla="*/ 1203615 w 1203615"/>
              <a:gd name="connsiteY1" fmla="*/ 0 h 369332"/>
              <a:gd name="connsiteX2" fmla="*/ 1203615 w 1203615"/>
              <a:gd name="connsiteY2" fmla="*/ 369332 h 369332"/>
              <a:gd name="connsiteX3" fmla="*/ 0 w 1203615"/>
              <a:gd name="connsiteY3" fmla="*/ 369332 h 369332"/>
              <a:gd name="connsiteX4" fmla="*/ 0 w 1203615"/>
              <a:gd name="connsiteY4" fmla="*/ 0 h 369332"/>
              <a:gd name="connsiteX0" fmla="*/ 0 w 1203615"/>
              <a:gd name="connsiteY0" fmla="*/ 0 h 1086024"/>
              <a:gd name="connsiteX1" fmla="*/ 1203615 w 1203615"/>
              <a:gd name="connsiteY1" fmla="*/ 0 h 1086024"/>
              <a:gd name="connsiteX2" fmla="*/ 931766 w 1203615"/>
              <a:gd name="connsiteY2" fmla="*/ 1086024 h 1086024"/>
              <a:gd name="connsiteX3" fmla="*/ 0 w 1203615"/>
              <a:gd name="connsiteY3" fmla="*/ 369332 h 1086024"/>
              <a:gd name="connsiteX4" fmla="*/ 0 w 1203615"/>
              <a:gd name="connsiteY4" fmla="*/ 0 h 1086024"/>
              <a:gd name="connsiteX0" fmla="*/ 0 w 1141831"/>
              <a:gd name="connsiteY0" fmla="*/ 0 h 1086024"/>
              <a:gd name="connsiteX1" fmla="*/ 1141831 w 1141831"/>
              <a:gd name="connsiteY1" fmla="*/ 568411 h 1086024"/>
              <a:gd name="connsiteX2" fmla="*/ 931766 w 1141831"/>
              <a:gd name="connsiteY2" fmla="*/ 1086024 h 1086024"/>
              <a:gd name="connsiteX3" fmla="*/ 0 w 1141831"/>
              <a:gd name="connsiteY3" fmla="*/ 369332 h 1086024"/>
              <a:gd name="connsiteX4" fmla="*/ 0 w 1141831"/>
              <a:gd name="connsiteY4" fmla="*/ 0 h 1086024"/>
              <a:gd name="connsiteX0" fmla="*/ 234778 w 1141831"/>
              <a:gd name="connsiteY0" fmla="*/ 0 h 1469084"/>
              <a:gd name="connsiteX1" fmla="*/ 1141831 w 1141831"/>
              <a:gd name="connsiteY1" fmla="*/ 951471 h 1469084"/>
              <a:gd name="connsiteX2" fmla="*/ 931766 w 1141831"/>
              <a:gd name="connsiteY2" fmla="*/ 1469084 h 1469084"/>
              <a:gd name="connsiteX3" fmla="*/ 0 w 1141831"/>
              <a:gd name="connsiteY3" fmla="*/ 752392 h 1469084"/>
              <a:gd name="connsiteX4" fmla="*/ 234778 w 1141831"/>
              <a:gd name="connsiteY4" fmla="*/ 0 h 1469084"/>
              <a:gd name="connsiteX0" fmla="*/ 444843 w 1351896"/>
              <a:gd name="connsiteY0" fmla="*/ 0 h 1469084"/>
              <a:gd name="connsiteX1" fmla="*/ 1351896 w 1351896"/>
              <a:gd name="connsiteY1" fmla="*/ 951471 h 1469084"/>
              <a:gd name="connsiteX2" fmla="*/ 1141831 w 1351896"/>
              <a:gd name="connsiteY2" fmla="*/ 1469084 h 1469084"/>
              <a:gd name="connsiteX3" fmla="*/ 0 w 1351896"/>
              <a:gd name="connsiteY3" fmla="*/ 480543 h 1469084"/>
              <a:gd name="connsiteX4" fmla="*/ 444843 w 1351896"/>
              <a:gd name="connsiteY4" fmla="*/ 0 h 1469084"/>
              <a:gd name="connsiteX0" fmla="*/ 296561 w 1351896"/>
              <a:gd name="connsiteY0" fmla="*/ 1323543 h 1323543"/>
              <a:gd name="connsiteX1" fmla="*/ 1351896 w 1351896"/>
              <a:gd name="connsiteY1" fmla="*/ 470928 h 1323543"/>
              <a:gd name="connsiteX2" fmla="*/ 1141831 w 1351896"/>
              <a:gd name="connsiteY2" fmla="*/ 988541 h 1323543"/>
              <a:gd name="connsiteX3" fmla="*/ 0 w 1351896"/>
              <a:gd name="connsiteY3" fmla="*/ 0 h 1323543"/>
              <a:gd name="connsiteX4" fmla="*/ 296561 w 1351896"/>
              <a:gd name="connsiteY4" fmla="*/ 1323543 h 1323543"/>
              <a:gd name="connsiteX0" fmla="*/ 296561 w 1636102"/>
              <a:gd name="connsiteY0" fmla="*/ 1323543 h 1410042"/>
              <a:gd name="connsiteX1" fmla="*/ 1636102 w 1636102"/>
              <a:gd name="connsiteY1" fmla="*/ 1410042 h 1410042"/>
              <a:gd name="connsiteX2" fmla="*/ 1141831 w 1636102"/>
              <a:gd name="connsiteY2" fmla="*/ 988541 h 1410042"/>
              <a:gd name="connsiteX3" fmla="*/ 0 w 1636102"/>
              <a:gd name="connsiteY3" fmla="*/ 0 h 1410042"/>
              <a:gd name="connsiteX4" fmla="*/ 296561 w 1636102"/>
              <a:gd name="connsiteY4" fmla="*/ 1323543 h 1410042"/>
              <a:gd name="connsiteX0" fmla="*/ 0 w 1339541"/>
              <a:gd name="connsiteY0" fmla="*/ 940484 h 1026983"/>
              <a:gd name="connsiteX1" fmla="*/ 1339541 w 1339541"/>
              <a:gd name="connsiteY1" fmla="*/ 1026983 h 1026983"/>
              <a:gd name="connsiteX2" fmla="*/ 845270 w 1339541"/>
              <a:gd name="connsiteY2" fmla="*/ 605482 h 1026983"/>
              <a:gd name="connsiteX3" fmla="*/ 74142 w 1339541"/>
              <a:gd name="connsiteY3" fmla="*/ 0 h 1026983"/>
              <a:gd name="connsiteX4" fmla="*/ 0 w 1339541"/>
              <a:gd name="connsiteY4" fmla="*/ 940484 h 1026983"/>
              <a:gd name="connsiteX0" fmla="*/ 0 w 1339541"/>
              <a:gd name="connsiteY0" fmla="*/ 1595392 h 1681891"/>
              <a:gd name="connsiteX1" fmla="*/ 1339541 w 1339541"/>
              <a:gd name="connsiteY1" fmla="*/ 1681891 h 1681891"/>
              <a:gd name="connsiteX2" fmla="*/ 845270 w 1339541"/>
              <a:gd name="connsiteY2" fmla="*/ 1260390 h 1681891"/>
              <a:gd name="connsiteX3" fmla="*/ 210066 w 1339541"/>
              <a:gd name="connsiteY3" fmla="*/ 0 h 1681891"/>
              <a:gd name="connsiteX4" fmla="*/ 0 w 1339541"/>
              <a:gd name="connsiteY4" fmla="*/ 1595392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240686 w 1734957"/>
              <a:gd name="connsiteY2" fmla="*/ 1260390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623745 w 1734957"/>
              <a:gd name="connsiteY2" fmla="*/ 827903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623745"/>
              <a:gd name="connsiteY0" fmla="*/ 347360 h 1595393"/>
              <a:gd name="connsiteX1" fmla="*/ 709346 w 1623745"/>
              <a:gd name="connsiteY1" fmla="*/ 1595393 h 1595393"/>
              <a:gd name="connsiteX2" fmla="*/ 1623745 w 1623745"/>
              <a:gd name="connsiteY2" fmla="*/ 827903 h 1595393"/>
              <a:gd name="connsiteX3" fmla="*/ 605482 w 1623745"/>
              <a:gd name="connsiteY3" fmla="*/ 0 h 1595393"/>
              <a:gd name="connsiteX4" fmla="*/ 0 w 1623745"/>
              <a:gd name="connsiteY4" fmla="*/ 347360 h 1595393"/>
              <a:gd name="connsiteX0" fmla="*/ 0 w 1426037"/>
              <a:gd name="connsiteY0" fmla="*/ 347360 h 1595393"/>
              <a:gd name="connsiteX1" fmla="*/ 709346 w 1426037"/>
              <a:gd name="connsiteY1" fmla="*/ 1595393 h 1595393"/>
              <a:gd name="connsiteX2" fmla="*/ 1426037 w 1426037"/>
              <a:gd name="connsiteY2" fmla="*/ 1594022 h 1595393"/>
              <a:gd name="connsiteX3" fmla="*/ 605482 w 1426037"/>
              <a:gd name="connsiteY3" fmla="*/ 0 h 1595393"/>
              <a:gd name="connsiteX4" fmla="*/ 0 w 1426037"/>
              <a:gd name="connsiteY4" fmla="*/ 347360 h 1595393"/>
              <a:gd name="connsiteX0" fmla="*/ 0 w 1426037"/>
              <a:gd name="connsiteY0" fmla="*/ 0 h 1248033"/>
              <a:gd name="connsiteX1" fmla="*/ 709346 w 1426037"/>
              <a:gd name="connsiteY1" fmla="*/ 1248033 h 1248033"/>
              <a:gd name="connsiteX2" fmla="*/ 1426037 w 1426037"/>
              <a:gd name="connsiteY2" fmla="*/ 1246662 h 1248033"/>
              <a:gd name="connsiteX3" fmla="*/ 1062682 w 1426037"/>
              <a:gd name="connsiteY3" fmla="*/ 431116 h 1248033"/>
              <a:gd name="connsiteX4" fmla="*/ 0 w 1426037"/>
              <a:gd name="connsiteY4" fmla="*/ 0 h 1248033"/>
              <a:gd name="connsiteX0" fmla="*/ 0 w 956480"/>
              <a:gd name="connsiteY0" fmla="*/ 0 h 1470455"/>
              <a:gd name="connsiteX1" fmla="*/ 239789 w 956480"/>
              <a:gd name="connsiteY1" fmla="*/ 1470455 h 1470455"/>
              <a:gd name="connsiteX2" fmla="*/ 956480 w 956480"/>
              <a:gd name="connsiteY2" fmla="*/ 1469084 h 1470455"/>
              <a:gd name="connsiteX3" fmla="*/ 593125 w 956480"/>
              <a:gd name="connsiteY3" fmla="*/ 653538 h 1470455"/>
              <a:gd name="connsiteX4" fmla="*/ 0 w 956480"/>
              <a:gd name="connsiteY4" fmla="*/ 0 h 1470455"/>
              <a:gd name="connsiteX0" fmla="*/ 0 w 1285103"/>
              <a:gd name="connsiteY0" fmla="*/ 0 h 1470455"/>
              <a:gd name="connsiteX1" fmla="*/ 239789 w 1285103"/>
              <a:gd name="connsiteY1" fmla="*/ 1470455 h 1470455"/>
              <a:gd name="connsiteX2" fmla="*/ 956480 w 1285103"/>
              <a:gd name="connsiteY2" fmla="*/ 1469084 h 1470455"/>
              <a:gd name="connsiteX3" fmla="*/ 1285103 w 1285103"/>
              <a:gd name="connsiteY3" fmla="*/ 1184878 h 1470455"/>
              <a:gd name="connsiteX4" fmla="*/ 0 w 1285103"/>
              <a:gd name="connsiteY4" fmla="*/ 0 h 1470455"/>
              <a:gd name="connsiteX0" fmla="*/ 501616 w 1786719"/>
              <a:gd name="connsiteY0" fmla="*/ 0 h 2520780"/>
              <a:gd name="connsiteX1" fmla="*/ 0 w 1786719"/>
              <a:gd name="connsiteY1" fmla="*/ 2520780 h 2520780"/>
              <a:gd name="connsiteX2" fmla="*/ 1458096 w 1786719"/>
              <a:gd name="connsiteY2" fmla="*/ 1469084 h 2520780"/>
              <a:gd name="connsiteX3" fmla="*/ 1786719 w 1786719"/>
              <a:gd name="connsiteY3" fmla="*/ 1184878 h 2520780"/>
              <a:gd name="connsiteX4" fmla="*/ 501616 w 1786719"/>
              <a:gd name="connsiteY4" fmla="*/ 0 h 2520780"/>
              <a:gd name="connsiteX0" fmla="*/ 501616 w 1828799"/>
              <a:gd name="connsiteY0" fmla="*/ 0 h 2520780"/>
              <a:gd name="connsiteX1" fmla="*/ 0 w 1828799"/>
              <a:gd name="connsiteY1" fmla="*/ 2520780 h 2520780"/>
              <a:gd name="connsiteX2" fmla="*/ 1828799 w 1828799"/>
              <a:gd name="connsiteY2" fmla="*/ 2012782 h 2520780"/>
              <a:gd name="connsiteX3" fmla="*/ 1786719 w 1828799"/>
              <a:gd name="connsiteY3" fmla="*/ 1184878 h 2520780"/>
              <a:gd name="connsiteX4" fmla="*/ 501616 w 1828799"/>
              <a:gd name="connsiteY4" fmla="*/ 0 h 2520780"/>
              <a:gd name="connsiteX0" fmla="*/ 501616 w 2718486"/>
              <a:gd name="connsiteY0" fmla="*/ 0 h 2729474"/>
              <a:gd name="connsiteX1" fmla="*/ 0 w 2718486"/>
              <a:gd name="connsiteY1" fmla="*/ 2520780 h 2729474"/>
              <a:gd name="connsiteX2" fmla="*/ 2718486 w 2718486"/>
              <a:gd name="connsiteY2" fmla="*/ 2729474 h 2729474"/>
              <a:gd name="connsiteX3" fmla="*/ 1786719 w 2718486"/>
              <a:gd name="connsiteY3" fmla="*/ 1184878 h 2729474"/>
              <a:gd name="connsiteX4" fmla="*/ 501616 w 2718486"/>
              <a:gd name="connsiteY4" fmla="*/ 0 h 2729474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1786719 w 2718486"/>
              <a:gd name="connsiteY3" fmla="*/ 838889 h 2383485"/>
              <a:gd name="connsiteX4" fmla="*/ 835249 w 2718486"/>
              <a:gd name="connsiteY4" fmla="*/ 0 h 2383485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2355130 w 2718486"/>
              <a:gd name="connsiteY3" fmla="*/ 838889 h 2383485"/>
              <a:gd name="connsiteX4" fmla="*/ 835249 w 2718486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873217 w 2236573"/>
              <a:gd name="connsiteY3" fmla="*/ 838889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576655 w 2236573"/>
              <a:gd name="connsiteY3" fmla="*/ 974813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2070925 w 2236573"/>
              <a:gd name="connsiteY3" fmla="*/ 579397 h 2383485"/>
              <a:gd name="connsiteX4" fmla="*/ 353336 w 2236573"/>
              <a:gd name="connsiteY4" fmla="*/ 0 h 238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6573" h="2383485">
                <a:moveTo>
                  <a:pt x="353336" y="0"/>
                </a:moveTo>
                <a:lnTo>
                  <a:pt x="0" y="2051223"/>
                </a:lnTo>
                <a:lnTo>
                  <a:pt x="2236573" y="2383485"/>
                </a:lnTo>
                <a:lnTo>
                  <a:pt x="2070925" y="579397"/>
                </a:lnTo>
                <a:lnTo>
                  <a:pt x="353336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Govt.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658E3-87C1-4B4F-9B1C-CB4020EBCC35}"/>
              </a:ext>
            </a:extLst>
          </p:cNvPr>
          <p:cNvSpPr txBox="1"/>
          <p:nvPr/>
        </p:nvSpPr>
        <p:spPr>
          <a:xfrm>
            <a:off x="4120479" y="5091361"/>
            <a:ext cx="946453" cy="1200329"/>
          </a:xfrm>
          <a:custGeom>
            <a:avLst/>
            <a:gdLst>
              <a:gd name="connsiteX0" fmla="*/ 0 w 1203615"/>
              <a:gd name="connsiteY0" fmla="*/ 0 h 369332"/>
              <a:gd name="connsiteX1" fmla="*/ 1203615 w 1203615"/>
              <a:gd name="connsiteY1" fmla="*/ 0 h 369332"/>
              <a:gd name="connsiteX2" fmla="*/ 1203615 w 1203615"/>
              <a:gd name="connsiteY2" fmla="*/ 369332 h 369332"/>
              <a:gd name="connsiteX3" fmla="*/ 0 w 1203615"/>
              <a:gd name="connsiteY3" fmla="*/ 369332 h 369332"/>
              <a:gd name="connsiteX4" fmla="*/ 0 w 1203615"/>
              <a:gd name="connsiteY4" fmla="*/ 0 h 369332"/>
              <a:gd name="connsiteX0" fmla="*/ 0 w 1203615"/>
              <a:gd name="connsiteY0" fmla="*/ 0 h 1086024"/>
              <a:gd name="connsiteX1" fmla="*/ 1203615 w 1203615"/>
              <a:gd name="connsiteY1" fmla="*/ 0 h 1086024"/>
              <a:gd name="connsiteX2" fmla="*/ 931766 w 1203615"/>
              <a:gd name="connsiteY2" fmla="*/ 1086024 h 1086024"/>
              <a:gd name="connsiteX3" fmla="*/ 0 w 1203615"/>
              <a:gd name="connsiteY3" fmla="*/ 369332 h 1086024"/>
              <a:gd name="connsiteX4" fmla="*/ 0 w 1203615"/>
              <a:gd name="connsiteY4" fmla="*/ 0 h 1086024"/>
              <a:gd name="connsiteX0" fmla="*/ 0 w 1141831"/>
              <a:gd name="connsiteY0" fmla="*/ 0 h 1086024"/>
              <a:gd name="connsiteX1" fmla="*/ 1141831 w 1141831"/>
              <a:gd name="connsiteY1" fmla="*/ 568411 h 1086024"/>
              <a:gd name="connsiteX2" fmla="*/ 931766 w 1141831"/>
              <a:gd name="connsiteY2" fmla="*/ 1086024 h 1086024"/>
              <a:gd name="connsiteX3" fmla="*/ 0 w 1141831"/>
              <a:gd name="connsiteY3" fmla="*/ 369332 h 1086024"/>
              <a:gd name="connsiteX4" fmla="*/ 0 w 1141831"/>
              <a:gd name="connsiteY4" fmla="*/ 0 h 1086024"/>
              <a:gd name="connsiteX0" fmla="*/ 234778 w 1141831"/>
              <a:gd name="connsiteY0" fmla="*/ 0 h 1469084"/>
              <a:gd name="connsiteX1" fmla="*/ 1141831 w 1141831"/>
              <a:gd name="connsiteY1" fmla="*/ 951471 h 1469084"/>
              <a:gd name="connsiteX2" fmla="*/ 931766 w 1141831"/>
              <a:gd name="connsiteY2" fmla="*/ 1469084 h 1469084"/>
              <a:gd name="connsiteX3" fmla="*/ 0 w 1141831"/>
              <a:gd name="connsiteY3" fmla="*/ 752392 h 1469084"/>
              <a:gd name="connsiteX4" fmla="*/ 234778 w 1141831"/>
              <a:gd name="connsiteY4" fmla="*/ 0 h 1469084"/>
              <a:gd name="connsiteX0" fmla="*/ 444843 w 1351896"/>
              <a:gd name="connsiteY0" fmla="*/ 0 h 1469084"/>
              <a:gd name="connsiteX1" fmla="*/ 1351896 w 1351896"/>
              <a:gd name="connsiteY1" fmla="*/ 951471 h 1469084"/>
              <a:gd name="connsiteX2" fmla="*/ 1141831 w 1351896"/>
              <a:gd name="connsiteY2" fmla="*/ 1469084 h 1469084"/>
              <a:gd name="connsiteX3" fmla="*/ 0 w 1351896"/>
              <a:gd name="connsiteY3" fmla="*/ 480543 h 1469084"/>
              <a:gd name="connsiteX4" fmla="*/ 444843 w 1351896"/>
              <a:gd name="connsiteY4" fmla="*/ 0 h 1469084"/>
              <a:gd name="connsiteX0" fmla="*/ 296561 w 1351896"/>
              <a:gd name="connsiteY0" fmla="*/ 1323543 h 1323543"/>
              <a:gd name="connsiteX1" fmla="*/ 1351896 w 1351896"/>
              <a:gd name="connsiteY1" fmla="*/ 470928 h 1323543"/>
              <a:gd name="connsiteX2" fmla="*/ 1141831 w 1351896"/>
              <a:gd name="connsiteY2" fmla="*/ 988541 h 1323543"/>
              <a:gd name="connsiteX3" fmla="*/ 0 w 1351896"/>
              <a:gd name="connsiteY3" fmla="*/ 0 h 1323543"/>
              <a:gd name="connsiteX4" fmla="*/ 296561 w 1351896"/>
              <a:gd name="connsiteY4" fmla="*/ 1323543 h 1323543"/>
              <a:gd name="connsiteX0" fmla="*/ 296561 w 1636102"/>
              <a:gd name="connsiteY0" fmla="*/ 1323543 h 1410042"/>
              <a:gd name="connsiteX1" fmla="*/ 1636102 w 1636102"/>
              <a:gd name="connsiteY1" fmla="*/ 1410042 h 1410042"/>
              <a:gd name="connsiteX2" fmla="*/ 1141831 w 1636102"/>
              <a:gd name="connsiteY2" fmla="*/ 988541 h 1410042"/>
              <a:gd name="connsiteX3" fmla="*/ 0 w 1636102"/>
              <a:gd name="connsiteY3" fmla="*/ 0 h 1410042"/>
              <a:gd name="connsiteX4" fmla="*/ 296561 w 1636102"/>
              <a:gd name="connsiteY4" fmla="*/ 1323543 h 1410042"/>
              <a:gd name="connsiteX0" fmla="*/ 0 w 1339541"/>
              <a:gd name="connsiteY0" fmla="*/ 940484 h 1026983"/>
              <a:gd name="connsiteX1" fmla="*/ 1339541 w 1339541"/>
              <a:gd name="connsiteY1" fmla="*/ 1026983 h 1026983"/>
              <a:gd name="connsiteX2" fmla="*/ 845270 w 1339541"/>
              <a:gd name="connsiteY2" fmla="*/ 605482 h 1026983"/>
              <a:gd name="connsiteX3" fmla="*/ 74142 w 1339541"/>
              <a:gd name="connsiteY3" fmla="*/ 0 h 1026983"/>
              <a:gd name="connsiteX4" fmla="*/ 0 w 1339541"/>
              <a:gd name="connsiteY4" fmla="*/ 940484 h 1026983"/>
              <a:gd name="connsiteX0" fmla="*/ 0 w 1339541"/>
              <a:gd name="connsiteY0" fmla="*/ 1595392 h 1681891"/>
              <a:gd name="connsiteX1" fmla="*/ 1339541 w 1339541"/>
              <a:gd name="connsiteY1" fmla="*/ 1681891 h 1681891"/>
              <a:gd name="connsiteX2" fmla="*/ 845270 w 1339541"/>
              <a:gd name="connsiteY2" fmla="*/ 1260390 h 1681891"/>
              <a:gd name="connsiteX3" fmla="*/ 210066 w 1339541"/>
              <a:gd name="connsiteY3" fmla="*/ 0 h 1681891"/>
              <a:gd name="connsiteX4" fmla="*/ 0 w 1339541"/>
              <a:gd name="connsiteY4" fmla="*/ 1595392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240686 w 1734957"/>
              <a:gd name="connsiteY2" fmla="*/ 1260390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623745 w 1734957"/>
              <a:gd name="connsiteY2" fmla="*/ 827903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623745"/>
              <a:gd name="connsiteY0" fmla="*/ 347360 h 1595393"/>
              <a:gd name="connsiteX1" fmla="*/ 709346 w 1623745"/>
              <a:gd name="connsiteY1" fmla="*/ 1595393 h 1595393"/>
              <a:gd name="connsiteX2" fmla="*/ 1623745 w 1623745"/>
              <a:gd name="connsiteY2" fmla="*/ 827903 h 1595393"/>
              <a:gd name="connsiteX3" fmla="*/ 605482 w 1623745"/>
              <a:gd name="connsiteY3" fmla="*/ 0 h 1595393"/>
              <a:gd name="connsiteX4" fmla="*/ 0 w 1623745"/>
              <a:gd name="connsiteY4" fmla="*/ 347360 h 1595393"/>
              <a:gd name="connsiteX0" fmla="*/ 0 w 1426037"/>
              <a:gd name="connsiteY0" fmla="*/ 347360 h 1595393"/>
              <a:gd name="connsiteX1" fmla="*/ 709346 w 1426037"/>
              <a:gd name="connsiteY1" fmla="*/ 1595393 h 1595393"/>
              <a:gd name="connsiteX2" fmla="*/ 1426037 w 1426037"/>
              <a:gd name="connsiteY2" fmla="*/ 1594022 h 1595393"/>
              <a:gd name="connsiteX3" fmla="*/ 605482 w 1426037"/>
              <a:gd name="connsiteY3" fmla="*/ 0 h 1595393"/>
              <a:gd name="connsiteX4" fmla="*/ 0 w 1426037"/>
              <a:gd name="connsiteY4" fmla="*/ 347360 h 1595393"/>
              <a:gd name="connsiteX0" fmla="*/ 0 w 1426037"/>
              <a:gd name="connsiteY0" fmla="*/ 0 h 1248033"/>
              <a:gd name="connsiteX1" fmla="*/ 709346 w 1426037"/>
              <a:gd name="connsiteY1" fmla="*/ 1248033 h 1248033"/>
              <a:gd name="connsiteX2" fmla="*/ 1426037 w 1426037"/>
              <a:gd name="connsiteY2" fmla="*/ 1246662 h 1248033"/>
              <a:gd name="connsiteX3" fmla="*/ 1062682 w 1426037"/>
              <a:gd name="connsiteY3" fmla="*/ 431116 h 1248033"/>
              <a:gd name="connsiteX4" fmla="*/ 0 w 1426037"/>
              <a:gd name="connsiteY4" fmla="*/ 0 h 1248033"/>
              <a:gd name="connsiteX0" fmla="*/ 0 w 956480"/>
              <a:gd name="connsiteY0" fmla="*/ 0 h 1470455"/>
              <a:gd name="connsiteX1" fmla="*/ 239789 w 956480"/>
              <a:gd name="connsiteY1" fmla="*/ 1470455 h 1470455"/>
              <a:gd name="connsiteX2" fmla="*/ 956480 w 956480"/>
              <a:gd name="connsiteY2" fmla="*/ 1469084 h 1470455"/>
              <a:gd name="connsiteX3" fmla="*/ 593125 w 956480"/>
              <a:gd name="connsiteY3" fmla="*/ 653538 h 1470455"/>
              <a:gd name="connsiteX4" fmla="*/ 0 w 956480"/>
              <a:gd name="connsiteY4" fmla="*/ 0 h 1470455"/>
              <a:gd name="connsiteX0" fmla="*/ 0 w 1285103"/>
              <a:gd name="connsiteY0" fmla="*/ 0 h 1470455"/>
              <a:gd name="connsiteX1" fmla="*/ 239789 w 1285103"/>
              <a:gd name="connsiteY1" fmla="*/ 1470455 h 1470455"/>
              <a:gd name="connsiteX2" fmla="*/ 956480 w 1285103"/>
              <a:gd name="connsiteY2" fmla="*/ 1469084 h 1470455"/>
              <a:gd name="connsiteX3" fmla="*/ 1285103 w 1285103"/>
              <a:gd name="connsiteY3" fmla="*/ 1184878 h 1470455"/>
              <a:gd name="connsiteX4" fmla="*/ 0 w 1285103"/>
              <a:gd name="connsiteY4" fmla="*/ 0 h 1470455"/>
              <a:gd name="connsiteX0" fmla="*/ 501616 w 1786719"/>
              <a:gd name="connsiteY0" fmla="*/ 0 h 2520780"/>
              <a:gd name="connsiteX1" fmla="*/ 0 w 1786719"/>
              <a:gd name="connsiteY1" fmla="*/ 2520780 h 2520780"/>
              <a:gd name="connsiteX2" fmla="*/ 1458096 w 1786719"/>
              <a:gd name="connsiteY2" fmla="*/ 1469084 h 2520780"/>
              <a:gd name="connsiteX3" fmla="*/ 1786719 w 1786719"/>
              <a:gd name="connsiteY3" fmla="*/ 1184878 h 2520780"/>
              <a:gd name="connsiteX4" fmla="*/ 501616 w 1786719"/>
              <a:gd name="connsiteY4" fmla="*/ 0 h 2520780"/>
              <a:gd name="connsiteX0" fmla="*/ 501616 w 1828799"/>
              <a:gd name="connsiteY0" fmla="*/ 0 h 2520780"/>
              <a:gd name="connsiteX1" fmla="*/ 0 w 1828799"/>
              <a:gd name="connsiteY1" fmla="*/ 2520780 h 2520780"/>
              <a:gd name="connsiteX2" fmla="*/ 1828799 w 1828799"/>
              <a:gd name="connsiteY2" fmla="*/ 2012782 h 2520780"/>
              <a:gd name="connsiteX3" fmla="*/ 1786719 w 1828799"/>
              <a:gd name="connsiteY3" fmla="*/ 1184878 h 2520780"/>
              <a:gd name="connsiteX4" fmla="*/ 501616 w 1828799"/>
              <a:gd name="connsiteY4" fmla="*/ 0 h 2520780"/>
              <a:gd name="connsiteX0" fmla="*/ 501616 w 2718486"/>
              <a:gd name="connsiteY0" fmla="*/ 0 h 2729474"/>
              <a:gd name="connsiteX1" fmla="*/ 0 w 2718486"/>
              <a:gd name="connsiteY1" fmla="*/ 2520780 h 2729474"/>
              <a:gd name="connsiteX2" fmla="*/ 2718486 w 2718486"/>
              <a:gd name="connsiteY2" fmla="*/ 2729474 h 2729474"/>
              <a:gd name="connsiteX3" fmla="*/ 1786719 w 2718486"/>
              <a:gd name="connsiteY3" fmla="*/ 1184878 h 2729474"/>
              <a:gd name="connsiteX4" fmla="*/ 501616 w 2718486"/>
              <a:gd name="connsiteY4" fmla="*/ 0 h 2729474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1786719 w 2718486"/>
              <a:gd name="connsiteY3" fmla="*/ 838889 h 2383485"/>
              <a:gd name="connsiteX4" fmla="*/ 835249 w 2718486"/>
              <a:gd name="connsiteY4" fmla="*/ 0 h 2383485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2355130 w 2718486"/>
              <a:gd name="connsiteY3" fmla="*/ 838889 h 2383485"/>
              <a:gd name="connsiteX4" fmla="*/ 835249 w 2718486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873217 w 2236573"/>
              <a:gd name="connsiteY3" fmla="*/ 838889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576655 w 2236573"/>
              <a:gd name="connsiteY3" fmla="*/ 974813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2070925 w 2236573"/>
              <a:gd name="connsiteY3" fmla="*/ 579397 h 2383485"/>
              <a:gd name="connsiteX4" fmla="*/ 353336 w 2236573"/>
              <a:gd name="connsiteY4" fmla="*/ 0 h 238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6573" h="2383485">
                <a:moveTo>
                  <a:pt x="353336" y="0"/>
                </a:moveTo>
                <a:lnTo>
                  <a:pt x="0" y="2051223"/>
                </a:lnTo>
                <a:lnTo>
                  <a:pt x="2236573" y="2383485"/>
                </a:lnTo>
                <a:lnTo>
                  <a:pt x="2070925" y="579397"/>
                </a:lnTo>
                <a:lnTo>
                  <a:pt x="353336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Water Supply Institutions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DA7BE5-B906-4D4C-9747-7F749D10E85A}"/>
              </a:ext>
            </a:extLst>
          </p:cNvPr>
          <p:cNvSpPr txBox="1"/>
          <p:nvPr/>
        </p:nvSpPr>
        <p:spPr>
          <a:xfrm>
            <a:off x="5235380" y="4722029"/>
            <a:ext cx="1420378" cy="369332"/>
          </a:xfrm>
          <a:custGeom>
            <a:avLst/>
            <a:gdLst>
              <a:gd name="connsiteX0" fmla="*/ 0 w 1203615"/>
              <a:gd name="connsiteY0" fmla="*/ 0 h 369332"/>
              <a:gd name="connsiteX1" fmla="*/ 1203615 w 1203615"/>
              <a:gd name="connsiteY1" fmla="*/ 0 h 369332"/>
              <a:gd name="connsiteX2" fmla="*/ 1203615 w 1203615"/>
              <a:gd name="connsiteY2" fmla="*/ 369332 h 369332"/>
              <a:gd name="connsiteX3" fmla="*/ 0 w 1203615"/>
              <a:gd name="connsiteY3" fmla="*/ 369332 h 369332"/>
              <a:gd name="connsiteX4" fmla="*/ 0 w 1203615"/>
              <a:gd name="connsiteY4" fmla="*/ 0 h 369332"/>
              <a:gd name="connsiteX0" fmla="*/ 0 w 1203615"/>
              <a:gd name="connsiteY0" fmla="*/ 0 h 1086024"/>
              <a:gd name="connsiteX1" fmla="*/ 1203615 w 1203615"/>
              <a:gd name="connsiteY1" fmla="*/ 0 h 1086024"/>
              <a:gd name="connsiteX2" fmla="*/ 931766 w 1203615"/>
              <a:gd name="connsiteY2" fmla="*/ 1086024 h 1086024"/>
              <a:gd name="connsiteX3" fmla="*/ 0 w 1203615"/>
              <a:gd name="connsiteY3" fmla="*/ 369332 h 1086024"/>
              <a:gd name="connsiteX4" fmla="*/ 0 w 1203615"/>
              <a:gd name="connsiteY4" fmla="*/ 0 h 1086024"/>
              <a:gd name="connsiteX0" fmla="*/ 0 w 1141831"/>
              <a:gd name="connsiteY0" fmla="*/ 0 h 1086024"/>
              <a:gd name="connsiteX1" fmla="*/ 1141831 w 1141831"/>
              <a:gd name="connsiteY1" fmla="*/ 568411 h 1086024"/>
              <a:gd name="connsiteX2" fmla="*/ 931766 w 1141831"/>
              <a:gd name="connsiteY2" fmla="*/ 1086024 h 1086024"/>
              <a:gd name="connsiteX3" fmla="*/ 0 w 1141831"/>
              <a:gd name="connsiteY3" fmla="*/ 369332 h 1086024"/>
              <a:gd name="connsiteX4" fmla="*/ 0 w 1141831"/>
              <a:gd name="connsiteY4" fmla="*/ 0 h 1086024"/>
              <a:gd name="connsiteX0" fmla="*/ 234778 w 1141831"/>
              <a:gd name="connsiteY0" fmla="*/ 0 h 1469084"/>
              <a:gd name="connsiteX1" fmla="*/ 1141831 w 1141831"/>
              <a:gd name="connsiteY1" fmla="*/ 951471 h 1469084"/>
              <a:gd name="connsiteX2" fmla="*/ 931766 w 1141831"/>
              <a:gd name="connsiteY2" fmla="*/ 1469084 h 1469084"/>
              <a:gd name="connsiteX3" fmla="*/ 0 w 1141831"/>
              <a:gd name="connsiteY3" fmla="*/ 752392 h 1469084"/>
              <a:gd name="connsiteX4" fmla="*/ 234778 w 1141831"/>
              <a:gd name="connsiteY4" fmla="*/ 0 h 1469084"/>
              <a:gd name="connsiteX0" fmla="*/ 444843 w 1351896"/>
              <a:gd name="connsiteY0" fmla="*/ 0 h 1469084"/>
              <a:gd name="connsiteX1" fmla="*/ 1351896 w 1351896"/>
              <a:gd name="connsiteY1" fmla="*/ 951471 h 1469084"/>
              <a:gd name="connsiteX2" fmla="*/ 1141831 w 1351896"/>
              <a:gd name="connsiteY2" fmla="*/ 1469084 h 1469084"/>
              <a:gd name="connsiteX3" fmla="*/ 0 w 1351896"/>
              <a:gd name="connsiteY3" fmla="*/ 480543 h 1469084"/>
              <a:gd name="connsiteX4" fmla="*/ 444843 w 1351896"/>
              <a:gd name="connsiteY4" fmla="*/ 0 h 1469084"/>
              <a:gd name="connsiteX0" fmla="*/ 296561 w 1351896"/>
              <a:gd name="connsiteY0" fmla="*/ 1323543 h 1323543"/>
              <a:gd name="connsiteX1" fmla="*/ 1351896 w 1351896"/>
              <a:gd name="connsiteY1" fmla="*/ 470928 h 1323543"/>
              <a:gd name="connsiteX2" fmla="*/ 1141831 w 1351896"/>
              <a:gd name="connsiteY2" fmla="*/ 988541 h 1323543"/>
              <a:gd name="connsiteX3" fmla="*/ 0 w 1351896"/>
              <a:gd name="connsiteY3" fmla="*/ 0 h 1323543"/>
              <a:gd name="connsiteX4" fmla="*/ 296561 w 1351896"/>
              <a:gd name="connsiteY4" fmla="*/ 1323543 h 1323543"/>
              <a:gd name="connsiteX0" fmla="*/ 296561 w 1636102"/>
              <a:gd name="connsiteY0" fmla="*/ 1323543 h 1410042"/>
              <a:gd name="connsiteX1" fmla="*/ 1636102 w 1636102"/>
              <a:gd name="connsiteY1" fmla="*/ 1410042 h 1410042"/>
              <a:gd name="connsiteX2" fmla="*/ 1141831 w 1636102"/>
              <a:gd name="connsiteY2" fmla="*/ 988541 h 1410042"/>
              <a:gd name="connsiteX3" fmla="*/ 0 w 1636102"/>
              <a:gd name="connsiteY3" fmla="*/ 0 h 1410042"/>
              <a:gd name="connsiteX4" fmla="*/ 296561 w 1636102"/>
              <a:gd name="connsiteY4" fmla="*/ 1323543 h 1410042"/>
              <a:gd name="connsiteX0" fmla="*/ 0 w 1339541"/>
              <a:gd name="connsiteY0" fmla="*/ 940484 h 1026983"/>
              <a:gd name="connsiteX1" fmla="*/ 1339541 w 1339541"/>
              <a:gd name="connsiteY1" fmla="*/ 1026983 h 1026983"/>
              <a:gd name="connsiteX2" fmla="*/ 845270 w 1339541"/>
              <a:gd name="connsiteY2" fmla="*/ 605482 h 1026983"/>
              <a:gd name="connsiteX3" fmla="*/ 74142 w 1339541"/>
              <a:gd name="connsiteY3" fmla="*/ 0 h 1026983"/>
              <a:gd name="connsiteX4" fmla="*/ 0 w 1339541"/>
              <a:gd name="connsiteY4" fmla="*/ 940484 h 1026983"/>
              <a:gd name="connsiteX0" fmla="*/ 0 w 1339541"/>
              <a:gd name="connsiteY0" fmla="*/ 1595392 h 1681891"/>
              <a:gd name="connsiteX1" fmla="*/ 1339541 w 1339541"/>
              <a:gd name="connsiteY1" fmla="*/ 1681891 h 1681891"/>
              <a:gd name="connsiteX2" fmla="*/ 845270 w 1339541"/>
              <a:gd name="connsiteY2" fmla="*/ 1260390 h 1681891"/>
              <a:gd name="connsiteX3" fmla="*/ 210066 w 1339541"/>
              <a:gd name="connsiteY3" fmla="*/ 0 h 1681891"/>
              <a:gd name="connsiteX4" fmla="*/ 0 w 1339541"/>
              <a:gd name="connsiteY4" fmla="*/ 1595392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240686 w 1734957"/>
              <a:gd name="connsiteY2" fmla="*/ 1260390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623745 w 1734957"/>
              <a:gd name="connsiteY2" fmla="*/ 827903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623745"/>
              <a:gd name="connsiteY0" fmla="*/ 347360 h 1595393"/>
              <a:gd name="connsiteX1" fmla="*/ 709346 w 1623745"/>
              <a:gd name="connsiteY1" fmla="*/ 1595393 h 1595393"/>
              <a:gd name="connsiteX2" fmla="*/ 1623745 w 1623745"/>
              <a:gd name="connsiteY2" fmla="*/ 827903 h 1595393"/>
              <a:gd name="connsiteX3" fmla="*/ 605482 w 1623745"/>
              <a:gd name="connsiteY3" fmla="*/ 0 h 1595393"/>
              <a:gd name="connsiteX4" fmla="*/ 0 w 1623745"/>
              <a:gd name="connsiteY4" fmla="*/ 347360 h 1595393"/>
              <a:gd name="connsiteX0" fmla="*/ 0 w 1426037"/>
              <a:gd name="connsiteY0" fmla="*/ 347360 h 1595393"/>
              <a:gd name="connsiteX1" fmla="*/ 709346 w 1426037"/>
              <a:gd name="connsiteY1" fmla="*/ 1595393 h 1595393"/>
              <a:gd name="connsiteX2" fmla="*/ 1426037 w 1426037"/>
              <a:gd name="connsiteY2" fmla="*/ 1594022 h 1595393"/>
              <a:gd name="connsiteX3" fmla="*/ 605482 w 1426037"/>
              <a:gd name="connsiteY3" fmla="*/ 0 h 1595393"/>
              <a:gd name="connsiteX4" fmla="*/ 0 w 1426037"/>
              <a:gd name="connsiteY4" fmla="*/ 347360 h 1595393"/>
              <a:gd name="connsiteX0" fmla="*/ 0 w 1426037"/>
              <a:gd name="connsiteY0" fmla="*/ 0 h 1248033"/>
              <a:gd name="connsiteX1" fmla="*/ 709346 w 1426037"/>
              <a:gd name="connsiteY1" fmla="*/ 1248033 h 1248033"/>
              <a:gd name="connsiteX2" fmla="*/ 1426037 w 1426037"/>
              <a:gd name="connsiteY2" fmla="*/ 1246662 h 1248033"/>
              <a:gd name="connsiteX3" fmla="*/ 1062682 w 1426037"/>
              <a:gd name="connsiteY3" fmla="*/ 431116 h 1248033"/>
              <a:gd name="connsiteX4" fmla="*/ 0 w 1426037"/>
              <a:gd name="connsiteY4" fmla="*/ 0 h 1248033"/>
              <a:gd name="connsiteX0" fmla="*/ 0 w 956480"/>
              <a:gd name="connsiteY0" fmla="*/ 0 h 1470455"/>
              <a:gd name="connsiteX1" fmla="*/ 239789 w 956480"/>
              <a:gd name="connsiteY1" fmla="*/ 1470455 h 1470455"/>
              <a:gd name="connsiteX2" fmla="*/ 956480 w 956480"/>
              <a:gd name="connsiteY2" fmla="*/ 1469084 h 1470455"/>
              <a:gd name="connsiteX3" fmla="*/ 593125 w 956480"/>
              <a:gd name="connsiteY3" fmla="*/ 653538 h 1470455"/>
              <a:gd name="connsiteX4" fmla="*/ 0 w 956480"/>
              <a:gd name="connsiteY4" fmla="*/ 0 h 1470455"/>
              <a:gd name="connsiteX0" fmla="*/ 0 w 1285103"/>
              <a:gd name="connsiteY0" fmla="*/ 0 h 1470455"/>
              <a:gd name="connsiteX1" fmla="*/ 239789 w 1285103"/>
              <a:gd name="connsiteY1" fmla="*/ 1470455 h 1470455"/>
              <a:gd name="connsiteX2" fmla="*/ 956480 w 1285103"/>
              <a:gd name="connsiteY2" fmla="*/ 1469084 h 1470455"/>
              <a:gd name="connsiteX3" fmla="*/ 1285103 w 1285103"/>
              <a:gd name="connsiteY3" fmla="*/ 1184878 h 1470455"/>
              <a:gd name="connsiteX4" fmla="*/ 0 w 1285103"/>
              <a:gd name="connsiteY4" fmla="*/ 0 h 1470455"/>
              <a:gd name="connsiteX0" fmla="*/ 501616 w 1786719"/>
              <a:gd name="connsiteY0" fmla="*/ 0 h 2520780"/>
              <a:gd name="connsiteX1" fmla="*/ 0 w 1786719"/>
              <a:gd name="connsiteY1" fmla="*/ 2520780 h 2520780"/>
              <a:gd name="connsiteX2" fmla="*/ 1458096 w 1786719"/>
              <a:gd name="connsiteY2" fmla="*/ 1469084 h 2520780"/>
              <a:gd name="connsiteX3" fmla="*/ 1786719 w 1786719"/>
              <a:gd name="connsiteY3" fmla="*/ 1184878 h 2520780"/>
              <a:gd name="connsiteX4" fmla="*/ 501616 w 1786719"/>
              <a:gd name="connsiteY4" fmla="*/ 0 h 2520780"/>
              <a:gd name="connsiteX0" fmla="*/ 501616 w 1828799"/>
              <a:gd name="connsiteY0" fmla="*/ 0 h 2520780"/>
              <a:gd name="connsiteX1" fmla="*/ 0 w 1828799"/>
              <a:gd name="connsiteY1" fmla="*/ 2520780 h 2520780"/>
              <a:gd name="connsiteX2" fmla="*/ 1828799 w 1828799"/>
              <a:gd name="connsiteY2" fmla="*/ 2012782 h 2520780"/>
              <a:gd name="connsiteX3" fmla="*/ 1786719 w 1828799"/>
              <a:gd name="connsiteY3" fmla="*/ 1184878 h 2520780"/>
              <a:gd name="connsiteX4" fmla="*/ 501616 w 1828799"/>
              <a:gd name="connsiteY4" fmla="*/ 0 h 2520780"/>
              <a:gd name="connsiteX0" fmla="*/ 501616 w 2718486"/>
              <a:gd name="connsiteY0" fmla="*/ 0 h 2729474"/>
              <a:gd name="connsiteX1" fmla="*/ 0 w 2718486"/>
              <a:gd name="connsiteY1" fmla="*/ 2520780 h 2729474"/>
              <a:gd name="connsiteX2" fmla="*/ 2718486 w 2718486"/>
              <a:gd name="connsiteY2" fmla="*/ 2729474 h 2729474"/>
              <a:gd name="connsiteX3" fmla="*/ 1786719 w 2718486"/>
              <a:gd name="connsiteY3" fmla="*/ 1184878 h 2729474"/>
              <a:gd name="connsiteX4" fmla="*/ 501616 w 2718486"/>
              <a:gd name="connsiteY4" fmla="*/ 0 h 2729474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1786719 w 2718486"/>
              <a:gd name="connsiteY3" fmla="*/ 838889 h 2383485"/>
              <a:gd name="connsiteX4" fmla="*/ 835249 w 2718486"/>
              <a:gd name="connsiteY4" fmla="*/ 0 h 2383485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2355130 w 2718486"/>
              <a:gd name="connsiteY3" fmla="*/ 838889 h 2383485"/>
              <a:gd name="connsiteX4" fmla="*/ 835249 w 2718486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873217 w 2236573"/>
              <a:gd name="connsiteY3" fmla="*/ 838889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576655 w 2236573"/>
              <a:gd name="connsiteY3" fmla="*/ 974813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2070925 w 2236573"/>
              <a:gd name="connsiteY3" fmla="*/ 579397 h 2383485"/>
              <a:gd name="connsiteX4" fmla="*/ 353336 w 2236573"/>
              <a:gd name="connsiteY4" fmla="*/ 0 h 238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6573" h="2383485">
                <a:moveTo>
                  <a:pt x="353336" y="0"/>
                </a:moveTo>
                <a:lnTo>
                  <a:pt x="0" y="2051223"/>
                </a:lnTo>
                <a:lnTo>
                  <a:pt x="2236573" y="2383485"/>
                </a:lnTo>
                <a:lnTo>
                  <a:pt x="2070925" y="579397"/>
                </a:lnTo>
                <a:lnTo>
                  <a:pt x="353336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61DFC-488E-4CD0-B682-AF2285943824}"/>
              </a:ext>
            </a:extLst>
          </p:cNvPr>
          <p:cNvSpPr txBox="1"/>
          <p:nvPr/>
        </p:nvSpPr>
        <p:spPr>
          <a:xfrm>
            <a:off x="8412195" y="6246166"/>
            <a:ext cx="696794" cy="461665"/>
          </a:xfrm>
          <a:custGeom>
            <a:avLst/>
            <a:gdLst>
              <a:gd name="connsiteX0" fmla="*/ 0 w 1203615"/>
              <a:gd name="connsiteY0" fmla="*/ 0 h 369332"/>
              <a:gd name="connsiteX1" fmla="*/ 1203615 w 1203615"/>
              <a:gd name="connsiteY1" fmla="*/ 0 h 369332"/>
              <a:gd name="connsiteX2" fmla="*/ 1203615 w 1203615"/>
              <a:gd name="connsiteY2" fmla="*/ 369332 h 369332"/>
              <a:gd name="connsiteX3" fmla="*/ 0 w 1203615"/>
              <a:gd name="connsiteY3" fmla="*/ 369332 h 369332"/>
              <a:gd name="connsiteX4" fmla="*/ 0 w 1203615"/>
              <a:gd name="connsiteY4" fmla="*/ 0 h 369332"/>
              <a:gd name="connsiteX0" fmla="*/ 0 w 1203615"/>
              <a:gd name="connsiteY0" fmla="*/ 0 h 1086024"/>
              <a:gd name="connsiteX1" fmla="*/ 1203615 w 1203615"/>
              <a:gd name="connsiteY1" fmla="*/ 0 h 1086024"/>
              <a:gd name="connsiteX2" fmla="*/ 931766 w 1203615"/>
              <a:gd name="connsiteY2" fmla="*/ 1086024 h 1086024"/>
              <a:gd name="connsiteX3" fmla="*/ 0 w 1203615"/>
              <a:gd name="connsiteY3" fmla="*/ 369332 h 1086024"/>
              <a:gd name="connsiteX4" fmla="*/ 0 w 1203615"/>
              <a:gd name="connsiteY4" fmla="*/ 0 h 1086024"/>
              <a:gd name="connsiteX0" fmla="*/ 0 w 1141831"/>
              <a:gd name="connsiteY0" fmla="*/ 0 h 1086024"/>
              <a:gd name="connsiteX1" fmla="*/ 1141831 w 1141831"/>
              <a:gd name="connsiteY1" fmla="*/ 568411 h 1086024"/>
              <a:gd name="connsiteX2" fmla="*/ 931766 w 1141831"/>
              <a:gd name="connsiteY2" fmla="*/ 1086024 h 1086024"/>
              <a:gd name="connsiteX3" fmla="*/ 0 w 1141831"/>
              <a:gd name="connsiteY3" fmla="*/ 369332 h 1086024"/>
              <a:gd name="connsiteX4" fmla="*/ 0 w 1141831"/>
              <a:gd name="connsiteY4" fmla="*/ 0 h 1086024"/>
              <a:gd name="connsiteX0" fmla="*/ 234778 w 1141831"/>
              <a:gd name="connsiteY0" fmla="*/ 0 h 1469084"/>
              <a:gd name="connsiteX1" fmla="*/ 1141831 w 1141831"/>
              <a:gd name="connsiteY1" fmla="*/ 951471 h 1469084"/>
              <a:gd name="connsiteX2" fmla="*/ 931766 w 1141831"/>
              <a:gd name="connsiteY2" fmla="*/ 1469084 h 1469084"/>
              <a:gd name="connsiteX3" fmla="*/ 0 w 1141831"/>
              <a:gd name="connsiteY3" fmla="*/ 752392 h 1469084"/>
              <a:gd name="connsiteX4" fmla="*/ 234778 w 1141831"/>
              <a:gd name="connsiteY4" fmla="*/ 0 h 1469084"/>
              <a:gd name="connsiteX0" fmla="*/ 444843 w 1351896"/>
              <a:gd name="connsiteY0" fmla="*/ 0 h 1469084"/>
              <a:gd name="connsiteX1" fmla="*/ 1351896 w 1351896"/>
              <a:gd name="connsiteY1" fmla="*/ 951471 h 1469084"/>
              <a:gd name="connsiteX2" fmla="*/ 1141831 w 1351896"/>
              <a:gd name="connsiteY2" fmla="*/ 1469084 h 1469084"/>
              <a:gd name="connsiteX3" fmla="*/ 0 w 1351896"/>
              <a:gd name="connsiteY3" fmla="*/ 480543 h 1469084"/>
              <a:gd name="connsiteX4" fmla="*/ 444843 w 1351896"/>
              <a:gd name="connsiteY4" fmla="*/ 0 h 1469084"/>
              <a:gd name="connsiteX0" fmla="*/ 296561 w 1351896"/>
              <a:gd name="connsiteY0" fmla="*/ 1323543 h 1323543"/>
              <a:gd name="connsiteX1" fmla="*/ 1351896 w 1351896"/>
              <a:gd name="connsiteY1" fmla="*/ 470928 h 1323543"/>
              <a:gd name="connsiteX2" fmla="*/ 1141831 w 1351896"/>
              <a:gd name="connsiteY2" fmla="*/ 988541 h 1323543"/>
              <a:gd name="connsiteX3" fmla="*/ 0 w 1351896"/>
              <a:gd name="connsiteY3" fmla="*/ 0 h 1323543"/>
              <a:gd name="connsiteX4" fmla="*/ 296561 w 1351896"/>
              <a:gd name="connsiteY4" fmla="*/ 1323543 h 1323543"/>
              <a:gd name="connsiteX0" fmla="*/ 296561 w 1636102"/>
              <a:gd name="connsiteY0" fmla="*/ 1323543 h 1410042"/>
              <a:gd name="connsiteX1" fmla="*/ 1636102 w 1636102"/>
              <a:gd name="connsiteY1" fmla="*/ 1410042 h 1410042"/>
              <a:gd name="connsiteX2" fmla="*/ 1141831 w 1636102"/>
              <a:gd name="connsiteY2" fmla="*/ 988541 h 1410042"/>
              <a:gd name="connsiteX3" fmla="*/ 0 w 1636102"/>
              <a:gd name="connsiteY3" fmla="*/ 0 h 1410042"/>
              <a:gd name="connsiteX4" fmla="*/ 296561 w 1636102"/>
              <a:gd name="connsiteY4" fmla="*/ 1323543 h 1410042"/>
              <a:gd name="connsiteX0" fmla="*/ 0 w 1339541"/>
              <a:gd name="connsiteY0" fmla="*/ 940484 h 1026983"/>
              <a:gd name="connsiteX1" fmla="*/ 1339541 w 1339541"/>
              <a:gd name="connsiteY1" fmla="*/ 1026983 h 1026983"/>
              <a:gd name="connsiteX2" fmla="*/ 845270 w 1339541"/>
              <a:gd name="connsiteY2" fmla="*/ 605482 h 1026983"/>
              <a:gd name="connsiteX3" fmla="*/ 74142 w 1339541"/>
              <a:gd name="connsiteY3" fmla="*/ 0 h 1026983"/>
              <a:gd name="connsiteX4" fmla="*/ 0 w 1339541"/>
              <a:gd name="connsiteY4" fmla="*/ 940484 h 1026983"/>
              <a:gd name="connsiteX0" fmla="*/ 0 w 1339541"/>
              <a:gd name="connsiteY0" fmla="*/ 1595392 h 1681891"/>
              <a:gd name="connsiteX1" fmla="*/ 1339541 w 1339541"/>
              <a:gd name="connsiteY1" fmla="*/ 1681891 h 1681891"/>
              <a:gd name="connsiteX2" fmla="*/ 845270 w 1339541"/>
              <a:gd name="connsiteY2" fmla="*/ 1260390 h 1681891"/>
              <a:gd name="connsiteX3" fmla="*/ 210066 w 1339541"/>
              <a:gd name="connsiteY3" fmla="*/ 0 h 1681891"/>
              <a:gd name="connsiteX4" fmla="*/ 0 w 1339541"/>
              <a:gd name="connsiteY4" fmla="*/ 1595392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240686 w 1734957"/>
              <a:gd name="connsiteY2" fmla="*/ 1260390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623745 w 1734957"/>
              <a:gd name="connsiteY2" fmla="*/ 827903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623745"/>
              <a:gd name="connsiteY0" fmla="*/ 347360 h 1595393"/>
              <a:gd name="connsiteX1" fmla="*/ 709346 w 1623745"/>
              <a:gd name="connsiteY1" fmla="*/ 1595393 h 1595393"/>
              <a:gd name="connsiteX2" fmla="*/ 1623745 w 1623745"/>
              <a:gd name="connsiteY2" fmla="*/ 827903 h 1595393"/>
              <a:gd name="connsiteX3" fmla="*/ 605482 w 1623745"/>
              <a:gd name="connsiteY3" fmla="*/ 0 h 1595393"/>
              <a:gd name="connsiteX4" fmla="*/ 0 w 1623745"/>
              <a:gd name="connsiteY4" fmla="*/ 347360 h 1595393"/>
              <a:gd name="connsiteX0" fmla="*/ 0 w 1426037"/>
              <a:gd name="connsiteY0" fmla="*/ 347360 h 1595393"/>
              <a:gd name="connsiteX1" fmla="*/ 709346 w 1426037"/>
              <a:gd name="connsiteY1" fmla="*/ 1595393 h 1595393"/>
              <a:gd name="connsiteX2" fmla="*/ 1426037 w 1426037"/>
              <a:gd name="connsiteY2" fmla="*/ 1594022 h 1595393"/>
              <a:gd name="connsiteX3" fmla="*/ 605482 w 1426037"/>
              <a:gd name="connsiteY3" fmla="*/ 0 h 1595393"/>
              <a:gd name="connsiteX4" fmla="*/ 0 w 1426037"/>
              <a:gd name="connsiteY4" fmla="*/ 347360 h 1595393"/>
              <a:gd name="connsiteX0" fmla="*/ 0 w 1426037"/>
              <a:gd name="connsiteY0" fmla="*/ 0 h 1248033"/>
              <a:gd name="connsiteX1" fmla="*/ 709346 w 1426037"/>
              <a:gd name="connsiteY1" fmla="*/ 1248033 h 1248033"/>
              <a:gd name="connsiteX2" fmla="*/ 1426037 w 1426037"/>
              <a:gd name="connsiteY2" fmla="*/ 1246662 h 1248033"/>
              <a:gd name="connsiteX3" fmla="*/ 1062682 w 1426037"/>
              <a:gd name="connsiteY3" fmla="*/ 431116 h 1248033"/>
              <a:gd name="connsiteX4" fmla="*/ 0 w 1426037"/>
              <a:gd name="connsiteY4" fmla="*/ 0 h 1248033"/>
              <a:gd name="connsiteX0" fmla="*/ 0 w 956480"/>
              <a:gd name="connsiteY0" fmla="*/ 0 h 1470455"/>
              <a:gd name="connsiteX1" fmla="*/ 239789 w 956480"/>
              <a:gd name="connsiteY1" fmla="*/ 1470455 h 1470455"/>
              <a:gd name="connsiteX2" fmla="*/ 956480 w 956480"/>
              <a:gd name="connsiteY2" fmla="*/ 1469084 h 1470455"/>
              <a:gd name="connsiteX3" fmla="*/ 593125 w 956480"/>
              <a:gd name="connsiteY3" fmla="*/ 653538 h 1470455"/>
              <a:gd name="connsiteX4" fmla="*/ 0 w 956480"/>
              <a:gd name="connsiteY4" fmla="*/ 0 h 1470455"/>
              <a:gd name="connsiteX0" fmla="*/ 0 w 1285103"/>
              <a:gd name="connsiteY0" fmla="*/ 0 h 1470455"/>
              <a:gd name="connsiteX1" fmla="*/ 239789 w 1285103"/>
              <a:gd name="connsiteY1" fmla="*/ 1470455 h 1470455"/>
              <a:gd name="connsiteX2" fmla="*/ 956480 w 1285103"/>
              <a:gd name="connsiteY2" fmla="*/ 1469084 h 1470455"/>
              <a:gd name="connsiteX3" fmla="*/ 1285103 w 1285103"/>
              <a:gd name="connsiteY3" fmla="*/ 1184878 h 1470455"/>
              <a:gd name="connsiteX4" fmla="*/ 0 w 1285103"/>
              <a:gd name="connsiteY4" fmla="*/ 0 h 1470455"/>
              <a:gd name="connsiteX0" fmla="*/ 501616 w 1786719"/>
              <a:gd name="connsiteY0" fmla="*/ 0 h 2520780"/>
              <a:gd name="connsiteX1" fmla="*/ 0 w 1786719"/>
              <a:gd name="connsiteY1" fmla="*/ 2520780 h 2520780"/>
              <a:gd name="connsiteX2" fmla="*/ 1458096 w 1786719"/>
              <a:gd name="connsiteY2" fmla="*/ 1469084 h 2520780"/>
              <a:gd name="connsiteX3" fmla="*/ 1786719 w 1786719"/>
              <a:gd name="connsiteY3" fmla="*/ 1184878 h 2520780"/>
              <a:gd name="connsiteX4" fmla="*/ 501616 w 1786719"/>
              <a:gd name="connsiteY4" fmla="*/ 0 h 2520780"/>
              <a:gd name="connsiteX0" fmla="*/ 501616 w 1828799"/>
              <a:gd name="connsiteY0" fmla="*/ 0 h 2520780"/>
              <a:gd name="connsiteX1" fmla="*/ 0 w 1828799"/>
              <a:gd name="connsiteY1" fmla="*/ 2520780 h 2520780"/>
              <a:gd name="connsiteX2" fmla="*/ 1828799 w 1828799"/>
              <a:gd name="connsiteY2" fmla="*/ 2012782 h 2520780"/>
              <a:gd name="connsiteX3" fmla="*/ 1786719 w 1828799"/>
              <a:gd name="connsiteY3" fmla="*/ 1184878 h 2520780"/>
              <a:gd name="connsiteX4" fmla="*/ 501616 w 1828799"/>
              <a:gd name="connsiteY4" fmla="*/ 0 h 2520780"/>
              <a:gd name="connsiteX0" fmla="*/ 501616 w 2718486"/>
              <a:gd name="connsiteY0" fmla="*/ 0 h 2729474"/>
              <a:gd name="connsiteX1" fmla="*/ 0 w 2718486"/>
              <a:gd name="connsiteY1" fmla="*/ 2520780 h 2729474"/>
              <a:gd name="connsiteX2" fmla="*/ 2718486 w 2718486"/>
              <a:gd name="connsiteY2" fmla="*/ 2729474 h 2729474"/>
              <a:gd name="connsiteX3" fmla="*/ 1786719 w 2718486"/>
              <a:gd name="connsiteY3" fmla="*/ 1184878 h 2729474"/>
              <a:gd name="connsiteX4" fmla="*/ 501616 w 2718486"/>
              <a:gd name="connsiteY4" fmla="*/ 0 h 2729474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1786719 w 2718486"/>
              <a:gd name="connsiteY3" fmla="*/ 838889 h 2383485"/>
              <a:gd name="connsiteX4" fmla="*/ 835249 w 2718486"/>
              <a:gd name="connsiteY4" fmla="*/ 0 h 2383485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2355130 w 2718486"/>
              <a:gd name="connsiteY3" fmla="*/ 838889 h 2383485"/>
              <a:gd name="connsiteX4" fmla="*/ 835249 w 2718486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873217 w 2236573"/>
              <a:gd name="connsiteY3" fmla="*/ 838889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576655 w 2236573"/>
              <a:gd name="connsiteY3" fmla="*/ 974813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2070925 w 2236573"/>
              <a:gd name="connsiteY3" fmla="*/ 579397 h 2383485"/>
              <a:gd name="connsiteX4" fmla="*/ 353336 w 2236573"/>
              <a:gd name="connsiteY4" fmla="*/ 0 h 238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6573" h="2383485">
                <a:moveTo>
                  <a:pt x="353336" y="0"/>
                </a:moveTo>
                <a:lnTo>
                  <a:pt x="0" y="2051223"/>
                </a:lnTo>
                <a:lnTo>
                  <a:pt x="2236573" y="2383485"/>
                </a:lnTo>
                <a:lnTo>
                  <a:pt x="2070925" y="579397"/>
                </a:lnTo>
                <a:lnTo>
                  <a:pt x="353336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407155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0ACF8-27E9-4204-90B1-CED97E38D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04800"/>
            <a:ext cx="8458200" cy="63246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Water supply sector in Nepal is controlled and mobilized by various institutions ranging in hierarchy from top level to local level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Ministries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are the highest level institutions responsible for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Policy formation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Planning and Budgeting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Implementation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Operation and maintenance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Monitoring and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evaluation at central level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In the local level, these works  are carried out by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Local Governments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Community Groups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NGO’s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and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public committees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46B9DA-7F76-437C-BCCC-3FD7F16B0D1F}"/>
              </a:ext>
            </a:extLst>
          </p:cNvPr>
          <p:cNvSpPr txBox="1"/>
          <p:nvPr/>
        </p:nvSpPr>
        <p:spPr>
          <a:xfrm>
            <a:off x="8534400" y="6322367"/>
            <a:ext cx="757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8518589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350" y="911098"/>
            <a:ext cx="8363559" cy="50358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065" lvl="1" indent="-507365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520700" algn="l"/>
              </a:tabLst>
            </a:pP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Importance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+mj-lt"/>
              <a:buAutoNum type="arabicPeriod"/>
            </a:pP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520065" lvl="1" indent="-507365">
              <a:lnSpc>
                <a:spcPct val="100000"/>
              </a:lnSpc>
              <a:buFont typeface="+mj-lt"/>
              <a:buAutoNum type="arabicPeriod"/>
              <a:tabLst>
                <a:tab pos="520700" algn="l"/>
              </a:tabLst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Definition of </a:t>
            </a:r>
            <a:r>
              <a:rPr sz="2400" spc="-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Types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sz="2400" spc="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+mj-lt"/>
              <a:buAutoNum type="arabicPeriod"/>
            </a:pPr>
            <a:endParaRPr sz="2500" dirty="0">
              <a:latin typeface="Times New Roman"/>
              <a:cs typeface="Times New Roman"/>
            </a:endParaRPr>
          </a:p>
          <a:p>
            <a:pPr marL="520065" lvl="1" indent="-507365">
              <a:lnSpc>
                <a:spcPct val="100000"/>
              </a:lnSpc>
              <a:buFont typeface="+mj-lt"/>
              <a:buAutoNum type="arabicPeriod"/>
              <a:tabLst>
                <a:tab pos="520700" algn="l"/>
              </a:tabLst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Historical development of water supply</a:t>
            </a:r>
            <a:r>
              <a:rPr sz="2400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+mj-lt"/>
              <a:buAutoNum type="arabicPeriod"/>
            </a:pPr>
            <a:endParaRPr sz="2500" dirty="0">
              <a:latin typeface="Times New Roman"/>
              <a:cs typeface="Times New Roman"/>
            </a:endParaRPr>
          </a:p>
          <a:p>
            <a:pPr marL="520065" lvl="1" indent="-507365">
              <a:lnSpc>
                <a:spcPct val="100000"/>
              </a:lnSpc>
              <a:buFont typeface="+mj-lt"/>
              <a:buAutoNum type="arabicPeriod"/>
              <a:tabLst>
                <a:tab pos="520700" algn="l"/>
              </a:tabLst>
            </a:pPr>
            <a:r>
              <a:rPr sz="2400" spc="-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 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sector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Institutions in</a:t>
            </a:r>
            <a:r>
              <a:rPr sz="2400" spc="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Nepal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+mj-lt"/>
              <a:buAutoNum type="arabicPeriod"/>
            </a:pPr>
            <a:endParaRPr sz="2500" dirty="0">
              <a:latin typeface="Times New Roman"/>
              <a:cs typeface="Times New Roman"/>
            </a:endParaRPr>
          </a:p>
          <a:p>
            <a:pPr marL="520065" lvl="1" indent="-507365">
              <a:lnSpc>
                <a:spcPct val="100000"/>
              </a:lnSpc>
              <a:buFont typeface="+mj-lt"/>
              <a:buAutoNum type="arabicPeriod"/>
              <a:tabLst>
                <a:tab pos="520700" algn="l"/>
              </a:tabLst>
            </a:pP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Objectives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2400" spc="-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</a:t>
            </a:r>
            <a:r>
              <a:rPr sz="2400" spc="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+mj-lt"/>
              <a:buAutoNum type="arabicPeriod"/>
            </a:pPr>
            <a:endParaRPr sz="2500" dirty="0">
              <a:latin typeface="Times New Roman"/>
              <a:cs typeface="Times New Roman"/>
            </a:endParaRPr>
          </a:p>
          <a:p>
            <a:pPr marL="520065" lvl="1" indent="-507365">
              <a:lnSpc>
                <a:spcPct val="100000"/>
              </a:lnSpc>
              <a:spcBef>
                <a:spcPts val="5"/>
              </a:spcBef>
              <a:buFont typeface="+mj-lt"/>
              <a:buAutoNum type="arabicPeriod"/>
              <a:tabLst>
                <a:tab pos="520700" algn="l"/>
              </a:tabLst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Schematic diagrams of </a:t>
            </a:r>
            <a:r>
              <a:rPr sz="2400" spc="-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Typical </a:t>
            </a:r>
            <a:r>
              <a:rPr sz="2400" spc="-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</a:t>
            </a:r>
            <a:r>
              <a:rPr sz="2400" spc="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endParaRPr sz="2500" dirty="0">
              <a:latin typeface="Times New Roman"/>
              <a:cs typeface="Times New Roman"/>
            </a:endParaRPr>
          </a:p>
          <a:p>
            <a:pPr marL="520065" lvl="1" indent="-507365">
              <a:lnSpc>
                <a:spcPct val="100000"/>
              </a:lnSpc>
              <a:spcBef>
                <a:spcPts val="5"/>
              </a:spcBef>
              <a:buFont typeface="+mj-lt"/>
              <a:buAutoNum type="arabicPeriod"/>
              <a:tabLst>
                <a:tab pos="520700" algn="l"/>
                <a:tab pos="5711190" algn="l"/>
              </a:tabLst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Components of </a:t>
            </a:r>
            <a:r>
              <a:rPr sz="2400" spc="-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sz="2400" spc="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</a:t>
            </a:r>
            <a:r>
              <a:rPr sz="2400" spc="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	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their</a:t>
            </a:r>
            <a:r>
              <a:rPr sz="2400" spc="-1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functions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48878" y="6270957"/>
            <a:ext cx="332105" cy="431527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484"/>
              </a:spcBef>
            </a:pPr>
            <a:fld id="{81D60167-4931-47E6-BA6A-407CBD079E47}" type="slidenum"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3</a:t>
            </a:fld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188933"/>
            <a:ext cx="425005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latin typeface="Vrinda" panose="020B0502040204020203" pitchFamily="34" charset="0"/>
                <a:cs typeface="Vrinda" panose="020B0502040204020203" pitchFamily="34" charset="0"/>
              </a:rPr>
              <a:t>Presentation</a:t>
            </a:r>
            <a:r>
              <a:rPr sz="3200" spc="5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3200" spc="-5" dirty="0">
                <a:latin typeface="Vrinda" panose="020B0502040204020203" pitchFamily="34" charset="0"/>
                <a:cs typeface="Vrinda" panose="020B0502040204020203" pitchFamily="34" charset="0"/>
              </a:rPr>
              <a:t>Outline</a:t>
            </a:r>
            <a:endParaRPr sz="3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29A4-3B63-4902-B6D7-48FAB9439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146" y="304801"/>
            <a:ext cx="8839200" cy="6096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The table below lists the institutions involved in various levels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2BBDF3F-62A6-4D30-A932-A890E0E97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61872"/>
              </p:ext>
            </p:extLst>
          </p:nvPr>
        </p:nvGraphicFramePr>
        <p:xfrm>
          <a:off x="381000" y="762000"/>
          <a:ext cx="8382000" cy="5658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330149549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330213310"/>
                    </a:ext>
                  </a:extLst>
                </a:gridCol>
              </a:tblGrid>
              <a:tr h="1469572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Ministries</a:t>
                      </a:r>
                    </a:p>
                  </a:txBody>
                  <a:tcPr>
                    <a:solidFill>
                      <a:srgbClr val="113B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Urban Development 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MoUD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Local Development (MLD)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Water Development (MWR)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Education and Sports 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MoES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)</a:t>
                      </a:r>
                    </a:p>
                    <a:p>
                      <a:r>
                        <a:rPr lang="en-US" b="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Health and population 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MoHP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)</a:t>
                      </a:r>
                    </a:p>
                  </a:txBody>
                  <a:tcPr>
                    <a:solidFill>
                      <a:srgbClr val="113B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428703"/>
                  </a:ext>
                </a:extLst>
              </a:tr>
              <a:tr h="191588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Government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Departments</a:t>
                      </a:r>
                    </a:p>
                  </a:txBody>
                  <a:tcPr>
                    <a:solidFill>
                      <a:srgbClr val="113B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Department for Water Supply and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Sewerage (DWSS)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Department of Urban Development &amp; Building Construction (DUDBC)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Department of Local Infrastructure Development and Agricultural Roads (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DoLIDAR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)</a:t>
                      </a:r>
                      <a:endParaRPr lang="en-US" dirty="0">
                        <a:latin typeface="Vrinda" panose="020B0502040204020203" pitchFamily="34" charset="0"/>
                        <a:cs typeface="Vrinda" panose="020B0502040204020203" pitchFamily="34" charset="0"/>
                      </a:endParaRPr>
                    </a:p>
                  </a:txBody>
                  <a:tcPr>
                    <a:solidFill>
                      <a:srgbClr val="113B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561699"/>
                  </a:ext>
                </a:extLst>
              </a:tr>
              <a:tr h="2177142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Government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Bodies</a:t>
                      </a:r>
                    </a:p>
                  </a:txBody>
                  <a:tcPr>
                    <a:solidFill>
                      <a:srgbClr val="113B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Water Supply Tariff Fixation Committee (WSTFC)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Town Development Fund (TDF)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Nepal Water Development Corporation (NWDC)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Kathmandu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Upatyaka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Khanepani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 </a:t>
                      </a:r>
                    </a:p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Limited (KUKL)</a:t>
                      </a:r>
                    </a:p>
                  </a:txBody>
                  <a:tcPr>
                    <a:solidFill>
                      <a:srgbClr val="113B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715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1EE0B96-26C7-4325-8433-A29BD26B63FC}"/>
              </a:ext>
            </a:extLst>
          </p:cNvPr>
          <p:cNvSpPr txBox="1"/>
          <p:nvPr/>
        </p:nvSpPr>
        <p:spPr>
          <a:xfrm>
            <a:off x="7058526" y="6380558"/>
            <a:ext cx="2085474" cy="34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Continued..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DD2B6-0FB2-4FDD-943F-7BB080D4C217}"/>
              </a:ext>
            </a:extLst>
          </p:cNvPr>
          <p:cNvSpPr txBox="1"/>
          <p:nvPr/>
        </p:nvSpPr>
        <p:spPr>
          <a:xfrm>
            <a:off x="8633537" y="6380558"/>
            <a:ext cx="546558" cy="400110"/>
          </a:xfrm>
          <a:custGeom>
            <a:avLst/>
            <a:gdLst>
              <a:gd name="connsiteX0" fmla="*/ 0 w 1203615"/>
              <a:gd name="connsiteY0" fmla="*/ 0 h 369332"/>
              <a:gd name="connsiteX1" fmla="*/ 1203615 w 1203615"/>
              <a:gd name="connsiteY1" fmla="*/ 0 h 369332"/>
              <a:gd name="connsiteX2" fmla="*/ 1203615 w 1203615"/>
              <a:gd name="connsiteY2" fmla="*/ 369332 h 369332"/>
              <a:gd name="connsiteX3" fmla="*/ 0 w 1203615"/>
              <a:gd name="connsiteY3" fmla="*/ 369332 h 369332"/>
              <a:gd name="connsiteX4" fmla="*/ 0 w 1203615"/>
              <a:gd name="connsiteY4" fmla="*/ 0 h 369332"/>
              <a:gd name="connsiteX0" fmla="*/ 0 w 1203615"/>
              <a:gd name="connsiteY0" fmla="*/ 0 h 1086024"/>
              <a:gd name="connsiteX1" fmla="*/ 1203615 w 1203615"/>
              <a:gd name="connsiteY1" fmla="*/ 0 h 1086024"/>
              <a:gd name="connsiteX2" fmla="*/ 931766 w 1203615"/>
              <a:gd name="connsiteY2" fmla="*/ 1086024 h 1086024"/>
              <a:gd name="connsiteX3" fmla="*/ 0 w 1203615"/>
              <a:gd name="connsiteY3" fmla="*/ 369332 h 1086024"/>
              <a:gd name="connsiteX4" fmla="*/ 0 w 1203615"/>
              <a:gd name="connsiteY4" fmla="*/ 0 h 1086024"/>
              <a:gd name="connsiteX0" fmla="*/ 0 w 1141831"/>
              <a:gd name="connsiteY0" fmla="*/ 0 h 1086024"/>
              <a:gd name="connsiteX1" fmla="*/ 1141831 w 1141831"/>
              <a:gd name="connsiteY1" fmla="*/ 568411 h 1086024"/>
              <a:gd name="connsiteX2" fmla="*/ 931766 w 1141831"/>
              <a:gd name="connsiteY2" fmla="*/ 1086024 h 1086024"/>
              <a:gd name="connsiteX3" fmla="*/ 0 w 1141831"/>
              <a:gd name="connsiteY3" fmla="*/ 369332 h 1086024"/>
              <a:gd name="connsiteX4" fmla="*/ 0 w 1141831"/>
              <a:gd name="connsiteY4" fmla="*/ 0 h 1086024"/>
              <a:gd name="connsiteX0" fmla="*/ 234778 w 1141831"/>
              <a:gd name="connsiteY0" fmla="*/ 0 h 1469084"/>
              <a:gd name="connsiteX1" fmla="*/ 1141831 w 1141831"/>
              <a:gd name="connsiteY1" fmla="*/ 951471 h 1469084"/>
              <a:gd name="connsiteX2" fmla="*/ 931766 w 1141831"/>
              <a:gd name="connsiteY2" fmla="*/ 1469084 h 1469084"/>
              <a:gd name="connsiteX3" fmla="*/ 0 w 1141831"/>
              <a:gd name="connsiteY3" fmla="*/ 752392 h 1469084"/>
              <a:gd name="connsiteX4" fmla="*/ 234778 w 1141831"/>
              <a:gd name="connsiteY4" fmla="*/ 0 h 1469084"/>
              <a:gd name="connsiteX0" fmla="*/ 444843 w 1351896"/>
              <a:gd name="connsiteY0" fmla="*/ 0 h 1469084"/>
              <a:gd name="connsiteX1" fmla="*/ 1351896 w 1351896"/>
              <a:gd name="connsiteY1" fmla="*/ 951471 h 1469084"/>
              <a:gd name="connsiteX2" fmla="*/ 1141831 w 1351896"/>
              <a:gd name="connsiteY2" fmla="*/ 1469084 h 1469084"/>
              <a:gd name="connsiteX3" fmla="*/ 0 w 1351896"/>
              <a:gd name="connsiteY3" fmla="*/ 480543 h 1469084"/>
              <a:gd name="connsiteX4" fmla="*/ 444843 w 1351896"/>
              <a:gd name="connsiteY4" fmla="*/ 0 h 1469084"/>
              <a:gd name="connsiteX0" fmla="*/ 296561 w 1351896"/>
              <a:gd name="connsiteY0" fmla="*/ 1323543 h 1323543"/>
              <a:gd name="connsiteX1" fmla="*/ 1351896 w 1351896"/>
              <a:gd name="connsiteY1" fmla="*/ 470928 h 1323543"/>
              <a:gd name="connsiteX2" fmla="*/ 1141831 w 1351896"/>
              <a:gd name="connsiteY2" fmla="*/ 988541 h 1323543"/>
              <a:gd name="connsiteX3" fmla="*/ 0 w 1351896"/>
              <a:gd name="connsiteY3" fmla="*/ 0 h 1323543"/>
              <a:gd name="connsiteX4" fmla="*/ 296561 w 1351896"/>
              <a:gd name="connsiteY4" fmla="*/ 1323543 h 1323543"/>
              <a:gd name="connsiteX0" fmla="*/ 296561 w 1636102"/>
              <a:gd name="connsiteY0" fmla="*/ 1323543 h 1410042"/>
              <a:gd name="connsiteX1" fmla="*/ 1636102 w 1636102"/>
              <a:gd name="connsiteY1" fmla="*/ 1410042 h 1410042"/>
              <a:gd name="connsiteX2" fmla="*/ 1141831 w 1636102"/>
              <a:gd name="connsiteY2" fmla="*/ 988541 h 1410042"/>
              <a:gd name="connsiteX3" fmla="*/ 0 w 1636102"/>
              <a:gd name="connsiteY3" fmla="*/ 0 h 1410042"/>
              <a:gd name="connsiteX4" fmla="*/ 296561 w 1636102"/>
              <a:gd name="connsiteY4" fmla="*/ 1323543 h 1410042"/>
              <a:gd name="connsiteX0" fmla="*/ 0 w 1339541"/>
              <a:gd name="connsiteY0" fmla="*/ 940484 h 1026983"/>
              <a:gd name="connsiteX1" fmla="*/ 1339541 w 1339541"/>
              <a:gd name="connsiteY1" fmla="*/ 1026983 h 1026983"/>
              <a:gd name="connsiteX2" fmla="*/ 845270 w 1339541"/>
              <a:gd name="connsiteY2" fmla="*/ 605482 h 1026983"/>
              <a:gd name="connsiteX3" fmla="*/ 74142 w 1339541"/>
              <a:gd name="connsiteY3" fmla="*/ 0 h 1026983"/>
              <a:gd name="connsiteX4" fmla="*/ 0 w 1339541"/>
              <a:gd name="connsiteY4" fmla="*/ 940484 h 1026983"/>
              <a:gd name="connsiteX0" fmla="*/ 0 w 1339541"/>
              <a:gd name="connsiteY0" fmla="*/ 1595392 h 1681891"/>
              <a:gd name="connsiteX1" fmla="*/ 1339541 w 1339541"/>
              <a:gd name="connsiteY1" fmla="*/ 1681891 h 1681891"/>
              <a:gd name="connsiteX2" fmla="*/ 845270 w 1339541"/>
              <a:gd name="connsiteY2" fmla="*/ 1260390 h 1681891"/>
              <a:gd name="connsiteX3" fmla="*/ 210066 w 1339541"/>
              <a:gd name="connsiteY3" fmla="*/ 0 h 1681891"/>
              <a:gd name="connsiteX4" fmla="*/ 0 w 1339541"/>
              <a:gd name="connsiteY4" fmla="*/ 1595392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240686 w 1734957"/>
              <a:gd name="connsiteY2" fmla="*/ 1260390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734957"/>
              <a:gd name="connsiteY0" fmla="*/ 347360 h 1681891"/>
              <a:gd name="connsiteX1" fmla="*/ 1734957 w 1734957"/>
              <a:gd name="connsiteY1" fmla="*/ 1681891 h 1681891"/>
              <a:gd name="connsiteX2" fmla="*/ 1623745 w 1734957"/>
              <a:gd name="connsiteY2" fmla="*/ 827903 h 1681891"/>
              <a:gd name="connsiteX3" fmla="*/ 605482 w 1734957"/>
              <a:gd name="connsiteY3" fmla="*/ 0 h 1681891"/>
              <a:gd name="connsiteX4" fmla="*/ 0 w 1734957"/>
              <a:gd name="connsiteY4" fmla="*/ 347360 h 1681891"/>
              <a:gd name="connsiteX0" fmla="*/ 0 w 1623745"/>
              <a:gd name="connsiteY0" fmla="*/ 347360 h 1595393"/>
              <a:gd name="connsiteX1" fmla="*/ 709346 w 1623745"/>
              <a:gd name="connsiteY1" fmla="*/ 1595393 h 1595393"/>
              <a:gd name="connsiteX2" fmla="*/ 1623745 w 1623745"/>
              <a:gd name="connsiteY2" fmla="*/ 827903 h 1595393"/>
              <a:gd name="connsiteX3" fmla="*/ 605482 w 1623745"/>
              <a:gd name="connsiteY3" fmla="*/ 0 h 1595393"/>
              <a:gd name="connsiteX4" fmla="*/ 0 w 1623745"/>
              <a:gd name="connsiteY4" fmla="*/ 347360 h 1595393"/>
              <a:gd name="connsiteX0" fmla="*/ 0 w 1426037"/>
              <a:gd name="connsiteY0" fmla="*/ 347360 h 1595393"/>
              <a:gd name="connsiteX1" fmla="*/ 709346 w 1426037"/>
              <a:gd name="connsiteY1" fmla="*/ 1595393 h 1595393"/>
              <a:gd name="connsiteX2" fmla="*/ 1426037 w 1426037"/>
              <a:gd name="connsiteY2" fmla="*/ 1594022 h 1595393"/>
              <a:gd name="connsiteX3" fmla="*/ 605482 w 1426037"/>
              <a:gd name="connsiteY3" fmla="*/ 0 h 1595393"/>
              <a:gd name="connsiteX4" fmla="*/ 0 w 1426037"/>
              <a:gd name="connsiteY4" fmla="*/ 347360 h 1595393"/>
              <a:gd name="connsiteX0" fmla="*/ 0 w 1426037"/>
              <a:gd name="connsiteY0" fmla="*/ 0 h 1248033"/>
              <a:gd name="connsiteX1" fmla="*/ 709346 w 1426037"/>
              <a:gd name="connsiteY1" fmla="*/ 1248033 h 1248033"/>
              <a:gd name="connsiteX2" fmla="*/ 1426037 w 1426037"/>
              <a:gd name="connsiteY2" fmla="*/ 1246662 h 1248033"/>
              <a:gd name="connsiteX3" fmla="*/ 1062682 w 1426037"/>
              <a:gd name="connsiteY3" fmla="*/ 431116 h 1248033"/>
              <a:gd name="connsiteX4" fmla="*/ 0 w 1426037"/>
              <a:gd name="connsiteY4" fmla="*/ 0 h 1248033"/>
              <a:gd name="connsiteX0" fmla="*/ 0 w 956480"/>
              <a:gd name="connsiteY0" fmla="*/ 0 h 1470455"/>
              <a:gd name="connsiteX1" fmla="*/ 239789 w 956480"/>
              <a:gd name="connsiteY1" fmla="*/ 1470455 h 1470455"/>
              <a:gd name="connsiteX2" fmla="*/ 956480 w 956480"/>
              <a:gd name="connsiteY2" fmla="*/ 1469084 h 1470455"/>
              <a:gd name="connsiteX3" fmla="*/ 593125 w 956480"/>
              <a:gd name="connsiteY3" fmla="*/ 653538 h 1470455"/>
              <a:gd name="connsiteX4" fmla="*/ 0 w 956480"/>
              <a:gd name="connsiteY4" fmla="*/ 0 h 1470455"/>
              <a:gd name="connsiteX0" fmla="*/ 0 w 1285103"/>
              <a:gd name="connsiteY0" fmla="*/ 0 h 1470455"/>
              <a:gd name="connsiteX1" fmla="*/ 239789 w 1285103"/>
              <a:gd name="connsiteY1" fmla="*/ 1470455 h 1470455"/>
              <a:gd name="connsiteX2" fmla="*/ 956480 w 1285103"/>
              <a:gd name="connsiteY2" fmla="*/ 1469084 h 1470455"/>
              <a:gd name="connsiteX3" fmla="*/ 1285103 w 1285103"/>
              <a:gd name="connsiteY3" fmla="*/ 1184878 h 1470455"/>
              <a:gd name="connsiteX4" fmla="*/ 0 w 1285103"/>
              <a:gd name="connsiteY4" fmla="*/ 0 h 1470455"/>
              <a:gd name="connsiteX0" fmla="*/ 501616 w 1786719"/>
              <a:gd name="connsiteY0" fmla="*/ 0 h 2520780"/>
              <a:gd name="connsiteX1" fmla="*/ 0 w 1786719"/>
              <a:gd name="connsiteY1" fmla="*/ 2520780 h 2520780"/>
              <a:gd name="connsiteX2" fmla="*/ 1458096 w 1786719"/>
              <a:gd name="connsiteY2" fmla="*/ 1469084 h 2520780"/>
              <a:gd name="connsiteX3" fmla="*/ 1786719 w 1786719"/>
              <a:gd name="connsiteY3" fmla="*/ 1184878 h 2520780"/>
              <a:gd name="connsiteX4" fmla="*/ 501616 w 1786719"/>
              <a:gd name="connsiteY4" fmla="*/ 0 h 2520780"/>
              <a:gd name="connsiteX0" fmla="*/ 501616 w 1828799"/>
              <a:gd name="connsiteY0" fmla="*/ 0 h 2520780"/>
              <a:gd name="connsiteX1" fmla="*/ 0 w 1828799"/>
              <a:gd name="connsiteY1" fmla="*/ 2520780 h 2520780"/>
              <a:gd name="connsiteX2" fmla="*/ 1828799 w 1828799"/>
              <a:gd name="connsiteY2" fmla="*/ 2012782 h 2520780"/>
              <a:gd name="connsiteX3" fmla="*/ 1786719 w 1828799"/>
              <a:gd name="connsiteY3" fmla="*/ 1184878 h 2520780"/>
              <a:gd name="connsiteX4" fmla="*/ 501616 w 1828799"/>
              <a:gd name="connsiteY4" fmla="*/ 0 h 2520780"/>
              <a:gd name="connsiteX0" fmla="*/ 501616 w 2718486"/>
              <a:gd name="connsiteY0" fmla="*/ 0 h 2729474"/>
              <a:gd name="connsiteX1" fmla="*/ 0 w 2718486"/>
              <a:gd name="connsiteY1" fmla="*/ 2520780 h 2729474"/>
              <a:gd name="connsiteX2" fmla="*/ 2718486 w 2718486"/>
              <a:gd name="connsiteY2" fmla="*/ 2729474 h 2729474"/>
              <a:gd name="connsiteX3" fmla="*/ 1786719 w 2718486"/>
              <a:gd name="connsiteY3" fmla="*/ 1184878 h 2729474"/>
              <a:gd name="connsiteX4" fmla="*/ 501616 w 2718486"/>
              <a:gd name="connsiteY4" fmla="*/ 0 h 2729474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1786719 w 2718486"/>
              <a:gd name="connsiteY3" fmla="*/ 838889 h 2383485"/>
              <a:gd name="connsiteX4" fmla="*/ 835249 w 2718486"/>
              <a:gd name="connsiteY4" fmla="*/ 0 h 2383485"/>
              <a:gd name="connsiteX0" fmla="*/ 835249 w 2718486"/>
              <a:gd name="connsiteY0" fmla="*/ 0 h 2383485"/>
              <a:gd name="connsiteX1" fmla="*/ 0 w 2718486"/>
              <a:gd name="connsiteY1" fmla="*/ 2174791 h 2383485"/>
              <a:gd name="connsiteX2" fmla="*/ 2718486 w 2718486"/>
              <a:gd name="connsiteY2" fmla="*/ 2383485 h 2383485"/>
              <a:gd name="connsiteX3" fmla="*/ 2355130 w 2718486"/>
              <a:gd name="connsiteY3" fmla="*/ 838889 h 2383485"/>
              <a:gd name="connsiteX4" fmla="*/ 835249 w 2718486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873217 w 2236573"/>
              <a:gd name="connsiteY3" fmla="*/ 838889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1576655 w 2236573"/>
              <a:gd name="connsiteY3" fmla="*/ 974813 h 2383485"/>
              <a:gd name="connsiteX4" fmla="*/ 353336 w 2236573"/>
              <a:gd name="connsiteY4" fmla="*/ 0 h 2383485"/>
              <a:gd name="connsiteX0" fmla="*/ 353336 w 2236573"/>
              <a:gd name="connsiteY0" fmla="*/ 0 h 2383485"/>
              <a:gd name="connsiteX1" fmla="*/ 0 w 2236573"/>
              <a:gd name="connsiteY1" fmla="*/ 2051223 h 2383485"/>
              <a:gd name="connsiteX2" fmla="*/ 2236573 w 2236573"/>
              <a:gd name="connsiteY2" fmla="*/ 2383485 h 2383485"/>
              <a:gd name="connsiteX3" fmla="*/ 2070925 w 2236573"/>
              <a:gd name="connsiteY3" fmla="*/ 579397 h 2383485"/>
              <a:gd name="connsiteX4" fmla="*/ 353336 w 2236573"/>
              <a:gd name="connsiteY4" fmla="*/ 0 h 238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6573" h="2383485">
                <a:moveTo>
                  <a:pt x="353336" y="0"/>
                </a:moveTo>
                <a:lnTo>
                  <a:pt x="0" y="2051223"/>
                </a:lnTo>
                <a:lnTo>
                  <a:pt x="2236573" y="2383485"/>
                </a:lnTo>
                <a:lnTo>
                  <a:pt x="2070925" y="579397"/>
                </a:lnTo>
                <a:lnTo>
                  <a:pt x="353336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rinda" panose="020B0502040204020203" pitchFamily="34" charset="0"/>
                <a:cs typeface="Vrinda" panose="020B0502040204020203" pitchFamily="3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05836382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87D22C-F632-46AB-A22A-A65115F57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216317"/>
              </p:ext>
            </p:extLst>
          </p:nvPr>
        </p:nvGraphicFramePr>
        <p:xfrm>
          <a:off x="495300" y="381000"/>
          <a:ext cx="8153400" cy="5870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>
                  <a:extLst>
                    <a:ext uri="{9D8B030D-6E8A-4147-A177-3AD203B41FA5}">
                      <a16:colId xmlns:a16="http://schemas.microsoft.com/office/drawing/2014/main" val="3313842136"/>
                    </a:ext>
                  </a:extLst>
                </a:gridCol>
                <a:gridCol w="4076700">
                  <a:extLst>
                    <a:ext uri="{9D8B030D-6E8A-4147-A177-3AD203B41FA5}">
                      <a16:colId xmlns:a16="http://schemas.microsoft.com/office/drawing/2014/main" val="4108337401"/>
                    </a:ext>
                  </a:extLst>
                </a:gridCol>
              </a:tblGrid>
              <a:tr h="1633438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Local Government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District Development Committee (DDC)</a:t>
                      </a:r>
                    </a:p>
                    <a:p>
                      <a:r>
                        <a:rPr lang="en-US" b="0" dirty="0"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Municipalities</a:t>
                      </a:r>
                    </a:p>
                    <a:p>
                      <a:r>
                        <a:rPr lang="en-US" b="0" dirty="0"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Village Development Committee(VDC)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143559"/>
                  </a:ext>
                </a:extLst>
              </a:tr>
              <a:tr h="195121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NGOs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Nepal water For Health (NEWAH)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Water Aid Nepal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Environment And Public Health Organization (ENPHO)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Federation of Drinking Water and Sanitation Users Nepal (FEDWASUN)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474882"/>
                  </a:ext>
                </a:extLst>
              </a:tr>
              <a:tr h="197794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Others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Urban Development Through Local Efforts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Public-Private Partnership For Urban Development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UN-Habitat Nepal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World Health Organization (WHO)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Vrinda" panose="020B0502040204020203" pitchFamily="34" charset="0"/>
                          <a:cs typeface="Vrinda" panose="020B0502040204020203" pitchFamily="34" charset="0"/>
                        </a:rPr>
                        <a:t>Etc.</a:t>
                      </a:r>
                    </a:p>
                    <a:p>
                      <a:endParaRPr lang="en-US" dirty="0">
                        <a:latin typeface="Vrinda" panose="020B0502040204020203" pitchFamily="34" charset="0"/>
                        <a:cs typeface="Vrinda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843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6DD845-E19E-4B54-86F4-81026F27C310}"/>
              </a:ext>
            </a:extLst>
          </p:cNvPr>
          <p:cNvSpPr txBox="1"/>
          <p:nvPr/>
        </p:nvSpPr>
        <p:spPr>
          <a:xfrm>
            <a:off x="8534400" y="6292334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769797507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16722-7B68-42DE-BBCB-F34E90373C11}"/>
              </a:ext>
            </a:extLst>
          </p:cNvPr>
          <p:cNvSpPr txBox="1"/>
          <p:nvPr/>
        </p:nvSpPr>
        <p:spPr>
          <a:xfrm>
            <a:off x="300790" y="304800"/>
            <a:ext cx="823762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4.1</a:t>
            </a:r>
            <a:r>
              <a:rPr lang="en-US" sz="3200" dirty="0">
                <a:latin typeface="Vrinda" panose="020B0502040204020203" pitchFamily="34" charset="0"/>
                <a:cs typeface="Vrinda" panose="020B0502040204020203" pitchFamily="34" charset="0"/>
              </a:rPr>
              <a:t> Brief Overview of Ministries and other institutions involved in water supply</a:t>
            </a:r>
          </a:p>
          <a:p>
            <a:endParaRPr lang="en-US" sz="4000" dirty="0"/>
          </a:p>
          <a:p>
            <a:pPr marL="457200" indent="-457200">
              <a:buAutoNum type="arabicParenR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Ministry Of Urban Development (MOUD)</a:t>
            </a:r>
          </a:p>
          <a:p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performs overall responsibilities for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supply  promotion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actively formulates various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policies regarding proper water supply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in major urban areas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also employs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various strategies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projects to deal with existing water supply challenges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in urban development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F4103-2921-4955-AE69-214D0E610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" t="15186" r="71053" b="73892"/>
          <a:stretch/>
        </p:blipFill>
        <p:spPr>
          <a:xfrm>
            <a:off x="2959482" y="5057002"/>
            <a:ext cx="3820886" cy="99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012D3-DC8C-415E-B0B0-841C689EC8AB}"/>
              </a:ext>
            </a:extLst>
          </p:cNvPr>
          <p:cNvSpPr txBox="1"/>
          <p:nvPr/>
        </p:nvSpPr>
        <p:spPr>
          <a:xfrm>
            <a:off x="2902190" y="603156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 www.moud.gov.np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E1DD6-28E5-45DC-B7C1-7D38F2E9FF26}"/>
              </a:ext>
            </a:extLst>
          </p:cNvPr>
          <p:cNvSpPr txBox="1"/>
          <p:nvPr/>
        </p:nvSpPr>
        <p:spPr>
          <a:xfrm>
            <a:off x="8233611" y="609153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92559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F34B-0F9D-43FA-AF2F-A258E0C7E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880" y="228600"/>
            <a:ext cx="7760120" cy="60198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2) Ministry of Federal Affairs and Local Development (MOFALD)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is the lead government body for promoting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local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development and decentralization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achieves it’s objectives through local bodies such as the DDC, the municipality and the VDC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Under this ministry, DOLIDAR conducts various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small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scale rural development activities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like water supply schemes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62C2F-A45B-4E4B-AA20-D40AA63FD0B7}"/>
              </a:ext>
            </a:extLst>
          </p:cNvPr>
          <p:cNvSpPr txBox="1"/>
          <p:nvPr/>
        </p:nvSpPr>
        <p:spPr>
          <a:xfrm>
            <a:off x="3693694" y="28575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D9B64E-6165-4270-AD64-D071D25C5C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9997" r="48353" b="78285"/>
          <a:stretch/>
        </p:blipFill>
        <p:spPr>
          <a:xfrm>
            <a:off x="240881" y="1066800"/>
            <a:ext cx="8734425" cy="160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A1C82-EA90-4989-8B72-C6B61632C183}"/>
              </a:ext>
            </a:extLst>
          </p:cNvPr>
          <p:cNvSpPr txBox="1"/>
          <p:nvPr/>
        </p:nvSpPr>
        <p:spPr>
          <a:xfrm>
            <a:off x="8305800" y="6212312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957A2B-E66D-43DD-B38C-090147C02288}"/>
              </a:ext>
            </a:extLst>
          </p:cNvPr>
          <p:cNvSpPr txBox="1"/>
          <p:nvPr/>
        </p:nvSpPr>
        <p:spPr>
          <a:xfrm>
            <a:off x="200778" y="2667000"/>
            <a:ext cx="410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 www.mofald.gov.np</a:t>
            </a:r>
          </a:p>
        </p:txBody>
      </p:sp>
    </p:spTree>
    <p:extLst>
      <p:ext uri="{BB962C8B-B14F-4D97-AF65-F5344CB8AC3E}">
        <p14:creationId xmlns:p14="http://schemas.microsoft.com/office/powerpoint/2010/main" val="648888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8E960-35F9-4333-B125-78BBE2A42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3" t="11318" r="69760" b="73445"/>
          <a:stretch/>
        </p:blipFill>
        <p:spPr>
          <a:xfrm>
            <a:off x="508773" y="1295400"/>
            <a:ext cx="4876800" cy="15449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2BD5E-59FB-444A-B764-D25AB397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4644" cy="1071282"/>
          </a:xfrm>
        </p:spPr>
        <p:txBody>
          <a:bodyPr/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3) Ministry of Education, Science and Technology (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MoEST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2443F-24E3-4763-B8AC-6A3B91C21D1A}"/>
              </a:ext>
            </a:extLst>
          </p:cNvPr>
          <p:cNvSpPr txBox="1"/>
          <p:nvPr/>
        </p:nvSpPr>
        <p:spPr>
          <a:xfrm>
            <a:off x="432855" y="3082854"/>
            <a:ext cx="82782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Formerly known as Ministry of Education and Sports (MOES), it is the lead government body responsible for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overall development of education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in the country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The physical service section in the department designs and constructs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basic school infrastructure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including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 and sanitation facilities</a:t>
            </a: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school water supply schemes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are contracted at district level under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supervision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of District Education Office’s chief engineer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28555-04E5-4E67-BAF7-C212FEE2BCFD}"/>
              </a:ext>
            </a:extLst>
          </p:cNvPr>
          <p:cNvSpPr txBox="1"/>
          <p:nvPr/>
        </p:nvSpPr>
        <p:spPr>
          <a:xfrm>
            <a:off x="8444444" y="61722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C6CC6-7FA1-4882-95C3-13905D41897C}"/>
              </a:ext>
            </a:extLst>
          </p:cNvPr>
          <p:cNvSpPr txBox="1"/>
          <p:nvPr/>
        </p:nvSpPr>
        <p:spPr>
          <a:xfrm>
            <a:off x="5385573" y="1339334"/>
            <a:ext cx="217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 www.moe.gov.np</a:t>
            </a:r>
          </a:p>
        </p:txBody>
      </p:sp>
    </p:spTree>
    <p:extLst>
      <p:ext uri="{BB962C8B-B14F-4D97-AF65-F5344CB8AC3E}">
        <p14:creationId xmlns:p14="http://schemas.microsoft.com/office/powerpoint/2010/main" val="2980546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B0BA-1957-4675-ACAA-29F5DDD7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4644" cy="918882"/>
          </a:xfrm>
        </p:spPr>
        <p:txBody>
          <a:bodyPr/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4) Ministry of Energy, Water Resources and     Irrigation (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MoEWRI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FD04E-5945-4273-B244-F76530C8C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" t="20182" r="69643" b="72182"/>
          <a:stretch/>
        </p:blipFill>
        <p:spPr>
          <a:xfrm>
            <a:off x="516793" y="1371600"/>
            <a:ext cx="6879765" cy="1219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E00DEB-9F12-488A-9B32-1A475F84C835}"/>
              </a:ext>
            </a:extLst>
          </p:cNvPr>
          <p:cNvSpPr txBox="1"/>
          <p:nvPr/>
        </p:nvSpPr>
        <p:spPr>
          <a:xfrm>
            <a:off x="432573" y="2988962"/>
            <a:ext cx="7897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was formerly called Ministry of Water Resources</a:t>
            </a:r>
          </a:p>
          <a:p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is responsible for implementation of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resource policies</a:t>
            </a:r>
          </a:p>
          <a:p>
            <a:endParaRPr lang="en-US"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has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no direct involvement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in water supply sector other than licensing and registering water user associations through district water resources committees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02D1A-7227-48CF-A9A6-39572F45DCBD}"/>
              </a:ext>
            </a:extLst>
          </p:cNvPr>
          <p:cNvSpPr txBox="1"/>
          <p:nvPr/>
        </p:nvSpPr>
        <p:spPr>
          <a:xfrm>
            <a:off x="8153400" y="6221091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B712F-50EC-443C-B474-BCD00D8B4A62}"/>
              </a:ext>
            </a:extLst>
          </p:cNvPr>
          <p:cNvSpPr txBox="1"/>
          <p:nvPr/>
        </p:nvSpPr>
        <p:spPr>
          <a:xfrm>
            <a:off x="416531" y="2576955"/>
            <a:ext cx="327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rinda" panose="020B0502040204020203" pitchFamily="34" charset="0"/>
                <a:cs typeface="Vrinda" panose="020B0502040204020203" pitchFamily="34" charset="0"/>
              </a:rPr>
              <a:t>Source: www.moewri.gov.np</a:t>
            </a:r>
          </a:p>
        </p:txBody>
      </p:sp>
    </p:spTree>
    <p:extLst>
      <p:ext uri="{BB962C8B-B14F-4D97-AF65-F5344CB8AC3E}">
        <p14:creationId xmlns:p14="http://schemas.microsoft.com/office/powerpoint/2010/main" val="499264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1537B-3F8D-4B28-A392-0A28716DB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8600"/>
            <a:ext cx="8125890" cy="537882"/>
          </a:xfrm>
        </p:spPr>
        <p:txBody>
          <a:bodyPr/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5) Water Tariff Fixation Commission (WTFC)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CD2E8-2B58-46E7-A29B-38E0CA3B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05" y="766482"/>
            <a:ext cx="8303795" cy="57150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WTFC was formed in 2007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It’s main purpose is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fixing the tariff of water supply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and sanitation 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WTFC was formed for the protection of the interests of consumers by providing qualitative and reliable water supply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6)Nepal Water Supply Corporation (NWSC)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is responsible for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provision of drinking water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in designated municipalities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Transformed into Kathmandu Valley Water Supply Management Board in 2008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is managed by Kathmandu 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Upatyaka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dirty="0" err="1">
                <a:latin typeface="Vrinda" panose="020B0502040204020203" pitchFamily="34" charset="0"/>
                <a:cs typeface="Vrinda" panose="020B0502040204020203" pitchFamily="34" charset="0"/>
              </a:rPr>
              <a:t>Khanipani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Limited (KUKL)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B695F2-D3D5-4F93-9ABA-FC4737F7A54C}"/>
              </a:ext>
            </a:extLst>
          </p:cNvPr>
          <p:cNvSpPr txBox="1"/>
          <p:nvPr/>
        </p:nvSpPr>
        <p:spPr>
          <a:xfrm>
            <a:off x="8307805" y="61677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1848019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3C3C-AB15-4109-87EB-B618CBC5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287690" cy="995082"/>
          </a:xfrm>
        </p:spPr>
        <p:txBody>
          <a:bodyPr/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7) Rural Water Supply and Sanitation Fund Development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18B08-7958-465A-936D-6D2E2F72D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1435768"/>
            <a:ext cx="7821090" cy="46602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implements a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national program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addressing the needs of many small and medium sized rural villages</a:t>
            </a:r>
          </a:p>
          <a:p>
            <a:pPr marL="0" indent="0">
              <a:buNone/>
            </a:pP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8)Department of Water Supply and sewerage (DWSS)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has 5 regional, 42 divisional and 28 sub divisional offices in 75 districts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implements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supply and sanitation projects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together in coordination with local government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F9F18-DB70-4530-8413-A99922DE3B8C}"/>
              </a:ext>
            </a:extLst>
          </p:cNvPr>
          <p:cNvSpPr txBox="1"/>
          <p:nvPr/>
        </p:nvSpPr>
        <p:spPr>
          <a:xfrm>
            <a:off x="8386574" y="609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713280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762000"/>
            <a:ext cx="67792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1.5 </a:t>
            </a:r>
            <a:r>
              <a:rPr sz="3200" spc="-155" dirty="0">
                <a:latin typeface="Vrinda" panose="020B0502040204020203" pitchFamily="34" charset="0"/>
                <a:cs typeface="Vrinda" panose="020B0502040204020203" pitchFamily="34" charset="0"/>
              </a:rPr>
              <a:t>Objectives </a:t>
            </a:r>
            <a:r>
              <a:rPr sz="3200" spc="-210" dirty="0"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3200" spc="-140" dirty="0">
                <a:latin typeface="Vrinda" panose="020B0502040204020203" pitchFamily="34" charset="0"/>
                <a:cs typeface="Vrinda" panose="020B0502040204020203" pitchFamily="34" charset="0"/>
              </a:rPr>
              <a:t>supply</a:t>
            </a:r>
            <a:r>
              <a:rPr sz="3200" spc="-45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3200" spc="-145" dirty="0">
                <a:latin typeface="Vrinda" panose="020B0502040204020203" pitchFamily="34" charset="0"/>
                <a:cs typeface="Vrinda" panose="020B0502040204020203" pitchFamily="34" charset="0"/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640934"/>
            <a:ext cx="7217409" cy="44550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85115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69875" algn="l"/>
                <a:tab pos="271145" algn="l"/>
                <a:tab pos="771525" algn="l"/>
                <a:tab pos="833755" algn="l"/>
                <a:tab pos="1746885" algn="l"/>
                <a:tab pos="2551430" algn="l"/>
                <a:tab pos="4122420" algn="l"/>
                <a:tab pos="4763135" algn="l"/>
                <a:tab pos="5842635" algn="l"/>
                <a:tab pos="6694805" algn="l"/>
              </a:tabLst>
            </a:pP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saf</a:t>
            </a:r>
            <a:r>
              <a:rPr sz="2400" spc="-13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spc="15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7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hole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sz="2400" spc="-16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ome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4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pot</a:t>
            </a:r>
            <a:r>
              <a:rPr sz="2400" spc="-13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ble</a:t>
            </a:r>
            <a:r>
              <a:rPr sz="240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consumers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69875" algn="l"/>
                <a:tab pos="271145" algn="l"/>
                <a:tab pos="771525" algn="l"/>
                <a:tab pos="1747520" algn="l"/>
                <a:tab pos="2596515" algn="l"/>
                <a:tab pos="2995295" algn="l"/>
                <a:tab pos="4319905" algn="l"/>
              </a:tabLst>
            </a:pP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	water	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	</a:t>
            </a:r>
            <a:r>
              <a:rPr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adequate	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quantity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69875" algn="l"/>
                <a:tab pos="271145" algn="l"/>
                <a:tab pos="772160" algn="l"/>
                <a:tab pos="1625600" algn="l"/>
                <a:tab pos="2475865" algn="l"/>
                <a:tab pos="3360420" algn="l"/>
                <a:tab pos="4626610" algn="l"/>
                <a:tab pos="5038090" algn="l"/>
                <a:tab pos="5601970" algn="l"/>
              </a:tabLst>
            </a:pP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make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	</a:t>
            </a:r>
            <a:r>
              <a:rPr sz="2400" spc="-1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easily	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available</a:t>
            </a:r>
            <a:r>
              <a:rPr sz="2400" spc="-105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consumers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69875" algn="l"/>
                <a:tab pos="271145" algn="l"/>
                <a:tab pos="771525" algn="l"/>
                <a:tab pos="1747520" algn="l"/>
                <a:tab pos="2596515" algn="l"/>
                <a:tab pos="3007995" algn="l"/>
                <a:tab pos="3572510" algn="l"/>
                <a:tab pos="5385435" algn="l"/>
              </a:tabLst>
            </a:pP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	water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domesticated	animals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69875" algn="l"/>
                <a:tab pos="271145" algn="l"/>
                <a:tab pos="772160" algn="l"/>
                <a:tab pos="1746885" algn="l"/>
                <a:tab pos="2596515" algn="l"/>
                <a:tab pos="3008630" algn="l"/>
                <a:tab pos="3573145" algn="l"/>
                <a:tab pos="5035550" algn="l"/>
              </a:tabLst>
            </a:pP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	water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</a:t>
            </a:r>
            <a:r>
              <a:rPr sz="2400" spc="-8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industries,	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commercial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70510">
              <a:lnSpc>
                <a:spcPct val="100000"/>
              </a:lnSpc>
              <a:spcBef>
                <a:spcPts val="5"/>
              </a:spcBef>
            </a:pPr>
            <a:r>
              <a:rPr lang="en-US"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establishment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269875" algn="l"/>
                <a:tab pos="271145" algn="l"/>
                <a:tab pos="771525" algn="l"/>
                <a:tab pos="1532255" algn="l"/>
                <a:tab pos="2235200" algn="l"/>
                <a:tab pos="2631440" algn="l"/>
                <a:tab pos="3774440" algn="l"/>
              </a:tabLst>
            </a:pP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save	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time</a:t>
            </a:r>
            <a:r>
              <a:rPr sz="2400" spc="-114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	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fetching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E9E49-A39B-47AC-AB0F-0760C5F8D80E}"/>
              </a:ext>
            </a:extLst>
          </p:cNvPr>
          <p:cNvSpPr txBox="1"/>
          <p:nvPr/>
        </p:nvSpPr>
        <p:spPr>
          <a:xfrm>
            <a:off x="8153400" y="609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38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0276" y="1881152"/>
            <a:ext cx="7386955" cy="38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Schematic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diagram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diagram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showing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2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layout</a:t>
            </a:r>
            <a:r>
              <a:rPr sz="2400" spc="-11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supply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</a:t>
            </a:r>
            <a:r>
              <a:rPr sz="2400" spc="-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its 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components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 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 extending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from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sz="2400" spc="43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2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consumers</a:t>
            </a:r>
            <a:r>
              <a:rPr sz="2400" spc="2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areas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Wingdings" panose="05000000000000000000" pitchFamily="2" charset="2"/>
              <a:buChar char="Ø"/>
            </a:pP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5080" indent="-342900" algn="just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</a:t>
            </a:r>
            <a:r>
              <a:rPr sz="2400" spc="43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urban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rural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areas  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may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be 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different</a:t>
            </a:r>
            <a:r>
              <a:rPr sz="2400" spc="-105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depending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upon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topography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 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type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supply,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requirements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consumers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schematic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diagram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 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rural 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urban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areas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</a:t>
            </a:r>
            <a:r>
              <a:rPr sz="2400" spc="2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different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4710" y="452718"/>
            <a:ext cx="705538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5080">
              <a:lnSpc>
                <a:spcPct val="100000"/>
              </a:lnSpc>
              <a:spcBef>
                <a:spcPts val="100"/>
              </a:spcBef>
            </a:pPr>
            <a:r>
              <a:rPr sz="3200" spc="-28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1.6 </a:t>
            </a:r>
            <a:r>
              <a:rPr sz="3200" spc="-140" dirty="0">
                <a:latin typeface="Vrinda" panose="020B0502040204020203" pitchFamily="34" charset="0"/>
                <a:cs typeface="Vrinda" panose="020B0502040204020203" pitchFamily="34" charset="0"/>
              </a:rPr>
              <a:t>Schematic </a:t>
            </a:r>
            <a:r>
              <a:rPr sz="3200" spc="-155" dirty="0">
                <a:latin typeface="Vrinda" panose="020B0502040204020203" pitchFamily="34" charset="0"/>
                <a:cs typeface="Vrinda" panose="020B0502040204020203" pitchFamily="34" charset="0"/>
              </a:rPr>
              <a:t>diagram </a:t>
            </a:r>
            <a:r>
              <a:rPr sz="3200" spc="-210" dirty="0"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3200" spc="-190" dirty="0">
                <a:latin typeface="Vrinda" panose="020B0502040204020203" pitchFamily="34" charset="0"/>
                <a:cs typeface="Vrinda" panose="020B0502040204020203" pitchFamily="34" charset="0"/>
              </a:rPr>
              <a:t>typical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3200" spc="-145" dirty="0">
                <a:latin typeface="Vrinda" panose="020B0502040204020203" pitchFamily="34" charset="0"/>
                <a:cs typeface="Vrinda" panose="020B0502040204020203" pitchFamily="34" charset="0"/>
              </a:rPr>
              <a:t>supply 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DD800-C97B-4A76-862F-7B1CD915FE69}"/>
              </a:ext>
            </a:extLst>
          </p:cNvPr>
          <p:cNvSpPr txBox="1"/>
          <p:nvPr/>
        </p:nvSpPr>
        <p:spPr>
          <a:xfrm>
            <a:off x="8153400" y="609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39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96" y="685800"/>
            <a:ext cx="413702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1.1 </a:t>
            </a:r>
            <a:r>
              <a:rPr sz="3200" spc="-195" dirty="0">
                <a:latin typeface="Vrinda" panose="020B0502040204020203" pitchFamily="34" charset="0"/>
                <a:cs typeface="Vrinda" panose="020B0502040204020203" pitchFamily="34" charset="0"/>
              </a:rPr>
              <a:t>Importance </a:t>
            </a:r>
            <a:r>
              <a:rPr sz="3200" spc="-210" dirty="0"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sz="3200" spc="135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9442" y="1689227"/>
            <a:ext cx="5285740" cy="48141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875" marR="172085" indent="-257175">
              <a:lnSpc>
                <a:spcPct val="100000"/>
              </a:lnSpc>
              <a:spcBef>
                <a:spcPts val="100"/>
              </a:spcBef>
              <a:buChar char="•"/>
              <a:tabLst>
                <a:tab pos="269875" algn="l"/>
                <a:tab pos="270510" algn="l"/>
                <a:tab pos="757555" algn="l"/>
                <a:tab pos="1019810" algn="l"/>
                <a:tab pos="1183005" algn="l"/>
                <a:tab pos="1565275" algn="l"/>
                <a:tab pos="1657985" algn="l"/>
                <a:tab pos="2345055" algn="l"/>
                <a:tab pos="2847340" algn="l"/>
                <a:tab pos="2935605" algn="l"/>
                <a:tab pos="3652520" algn="l"/>
                <a:tab pos="3698240" algn="l"/>
                <a:tab pos="4154170" algn="l"/>
                <a:tab pos="4507865" algn="l"/>
              </a:tabLst>
            </a:pP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five essential elements for existence of life on earth are: </a:t>
            </a:r>
            <a:r>
              <a:rPr lang="en-US" sz="2400" spc="-135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</a:t>
            </a: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) air ii) </a:t>
            </a:r>
            <a:r>
              <a:rPr lang="en-US" sz="2400" spc="-13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iii) food iv) heat and iv) light</a:t>
            </a:r>
          </a:p>
          <a:p>
            <a:pPr marL="269875" marR="575945" indent="-257175">
              <a:lnSpc>
                <a:spcPct val="100000"/>
              </a:lnSpc>
              <a:buChar char="•"/>
              <a:tabLst>
                <a:tab pos="269875" algn="l"/>
                <a:tab pos="270510" algn="l"/>
                <a:tab pos="923290" algn="l"/>
                <a:tab pos="2205355" algn="l"/>
                <a:tab pos="2616200" algn="l"/>
                <a:tab pos="3465829" algn="l"/>
                <a:tab pos="3862704" algn="l"/>
              </a:tabLst>
            </a:pP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functions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human  </a:t>
            </a:r>
            <a:r>
              <a:rPr sz="2400" spc="-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body: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613410" lvl="1" indent="-257810">
              <a:lnSpc>
                <a:spcPct val="100000"/>
              </a:lnSpc>
              <a:buFont typeface="Wingdings"/>
              <a:buChar char=""/>
              <a:tabLst>
                <a:tab pos="614045" algn="l"/>
                <a:tab pos="2181860" algn="l"/>
                <a:tab pos="2745105" algn="l"/>
                <a:tab pos="3234055" algn="l"/>
                <a:tab pos="3631565" algn="l"/>
              </a:tabLst>
            </a:pP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Carries </a:t>
            </a:r>
            <a:r>
              <a:rPr lang="en-US" sz="2400" spc="-11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nutrients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to all cells in our body and </a:t>
            </a:r>
            <a:r>
              <a:rPr lang="en-US" sz="2400" spc="-11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oxygen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to our brain</a:t>
            </a:r>
          </a:p>
          <a:p>
            <a:pPr marL="613410" lvl="1" indent="-257810">
              <a:lnSpc>
                <a:spcPct val="100000"/>
              </a:lnSpc>
              <a:buFont typeface="Wingdings"/>
              <a:buChar char=""/>
              <a:tabLst>
                <a:tab pos="614045" algn="l"/>
                <a:tab pos="2181860" algn="l"/>
                <a:tab pos="2745105" algn="l"/>
                <a:tab pos="3234055" algn="l"/>
                <a:tab pos="3631565" algn="l"/>
              </a:tabLst>
            </a:pP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Allows the body to </a:t>
            </a:r>
            <a:r>
              <a:rPr lang="en-US" sz="2400" spc="-11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absorb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and </a:t>
            </a:r>
            <a:r>
              <a:rPr lang="en-US" sz="2400" spc="-11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assimilate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minerals, </a:t>
            </a:r>
            <a:r>
              <a:rPr lang="en-US" sz="2400" spc="-11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vitamins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 amino acids, </a:t>
            </a:r>
            <a:r>
              <a:rPr lang="en-US" sz="2400" spc="-11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glucose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and other substances</a:t>
            </a:r>
          </a:p>
          <a:p>
            <a:pPr marL="613410" lvl="1" indent="-257810">
              <a:lnSpc>
                <a:spcPct val="100000"/>
              </a:lnSpc>
              <a:buFont typeface="Wingdings"/>
              <a:buChar char=""/>
              <a:tabLst>
                <a:tab pos="614045" algn="l"/>
                <a:tab pos="2181860" algn="l"/>
                <a:tab pos="2745105" algn="l"/>
                <a:tab pos="3234055" algn="l"/>
                <a:tab pos="3631565" algn="l"/>
              </a:tabLst>
            </a:pP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Helps</a:t>
            </a:r>
            <a:r>
              <a:rPr lang="en-US"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</a:t>
            </a:r>
            <a:r>
              <a:rPr lang="en-US"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metabolism</a:t>
            </a:r>
            <a:endParaRPr sz="2400" dirty="0">
              <a:solidFill>
                <a:srgbClr val="FFC0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613410" lvl="1" indent="-257810">
              <a:lnSpc>
                <a:spcPct val="100000"/>
              </a:lnSpc>
              <a:buFont typeface="Wingdings"/>
              <a:buChar char=""/>
              <a:tabLst>
                <a:tab pos="614045" algn="l"/>
                <a:tab pos="2028825" algn="l"/>
                <a:tab pos="2593340" algn="l"/>
                <a:tab pos="3369945" algn="l"/>
              </a:tabLst>
            </a:pPr>
            <a:r>
              <a:rPr sz="2400" spc="-12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Regulates</a:t>
            </a:r>
            <a:r>
              <a:rPr sz="2400" spc="-125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body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temperature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613410" lvl="1" indent="-257810">
              <a:lnSpc>
                <a:spcPct val="100000"/>
              </a:lnSpc>
              <a:buFont typeface="Wingdings"/>
              <a:buChar char=""/>
              <a:tabLst>
                <a:tab pos="614045" algn="l"/>
                <a:tab pos="1798955" algn="l"/>
                <a:tab pos="2438400" algn="l"/>
                <a:tab pos="4007485" algn="l"/>
                <a:tab pos="4585970" algn="l"/>
              </a:tabLst>
            </a:pPr>
            <a:r>
              <a:rPr lang="en-US" sz="2400" spc="-12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spc="-120" dirty="0">
                <a:latin typeface="Vrinda" panose="020B0502040204020203" pitchFamily="34" charset="0"/>
                <a:cs typeface="Vrinda" panose="020B0502040204020203" pitchFamily="34" charset="0"/>
              </a:rPr>
              <a:t>Flushes out </a:t>
            </a:r>
            <a:r>
              <a:rPr lang="en-US" sz="2400" spc="-12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toxins</a:t>
            </a:r>
            <a:r>
              <a:rPr lang="en-US" sz="2400" spc="-120" dirty="0">
                <a:latin typeface="Vrinda" panose="020B0502040204020203" pitchFamily="34" charset="0"/>
                <a:cs typeface="Vrinda" panose="020B0502040204020203" pitchFamily="34" charset="0"/>
              </a:rPr>
              <a:t> and </a:t>
            </a:r>
            <a:r>
              <a:rPr lang="en-US" sz="2400" spc="-120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waste</a:t>
            </a:r>
            <a:endParaRPr sz="2400" dirty="0">
              <a:solidFill>
                <a:srgbClr val="FFC0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7028" y="3824985"/>
            <a:ext cx="2850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https://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english.ratopati.com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5116" y="6347157"/>
            <a:ext cx="206375" cy="332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4</a:t>
            </a:fld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C305A2-A9C9-4038-A9C9-FBC29506E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66" y="1846247"/>
            <a:ext cx="2686050" cy="17049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31344"/>
            <a:ext cx="733869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140" dirty="0">
                <a:latin typeface="Vrinda" panose="020B0502040204020203" pitchFamily="34" charset="0"/>
                <a:cs typeface="Vrinda" panose="020B0502040204020203" pitchFamily="34" charset="0"/>
              </a:rPr>
              <a:t>Schematic </a:t>
            </a:r>
            <a:r>
              <a:rPr sz="3200" spc="-155" dirty="0">
                <a:latin typeface="Vrinda" panose="020B0502040204020203" pitchFamily="34" charset="0"/>
                <a:cs typeface="Vrinda" panose="020B0502040204020203" pitchFamily="34" charset="0"/>
              </a:rPr>
              <a:t>diagram </a:t>
            </a:r>
            <a:r>
              <a:rPr sz="3200" spc="-240" dirty="0">
                <a:latin typeface="Vrinda" panose="020B0502040204020203" pitchFamily="34" charset="0"/>
                <a:cs typeface="Vrinda" panose="020B0502040204020203" pitchFamily="34" charset="0"/>
              </a:rPr>
              <a:t>for </a:t>
            </a:r>
            <a:r>
              <a:rPr sz="3200" spc="-204" dirty="0">
                <a:latin typeface="Vrinda" panose="020B0502040204020203" pitchFamily="34" charset="0"/>
                <a:cs typeface="Vrinda" panose="020B0502040204020203" pitchFamily="34" charset="0"/>
              </a:rPr>
              <a:t>urban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3200" spc="-145" dirty="0">
                <a:latin typeface="Vrinda" panose="020B0502040204020203" pitchFamily="34" charset="0"/>
                <a:cs typeface="Vrinda" panose="020B0502040204020203" pitchFamily="34" charset="0"/>
              </a:rPr>
              <a:t>supply  </a:t>
            </a:r>
            <a:r>
              <a:rPr sz="3200" spc="-35" dirty="0">
                <a:latin typeface="Vrinda" panose="020B0502040204020203" pitchFamily="34" charset="0"/>
                <a:cs typeface="Vrinda" panose="020B0502040204020203" pitchFamily="34" charset="0"/>
              </a:rPr>
              <a:t>sy</a:t>
            </a:r>
            <a:r>
              <a:rPr lang="en-US" sz="3200" spc="-35" dirty="0">
                <a:latin typeface="Vrinda" panose="020B0502040204020203" pitchFamily="34" charset="0"/>
                <a:cs typeface="Vrinda" panose="020B0502040204020203" pitchFamily="34" charset="0"/>
              </a:rPr>
              <a:t>stem</a:t>
            </a:r>
            <a:endParaRPr sz="3200" spc="-35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1030199"/>
            <a:ext cx="5487035" cy="4355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95"/>
              </a:lnSpc>
            </a:pPr>
            <a:endParaRPr lang="en-US" sz="3200" dirty="0">
              <a:solidFill>
                <a:srgbClr val="FFFF00"/>
              </a:solidFill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0955">
              <a:lnSpc>
                <a:spcPct val="100000"/>
              </a:lnSpc>
              <a:tabLst>
                <a:tab pos="507365" algn="l"/>
                <a:tab pos="1285240" algn="l"/>
                <a:tab pos="2962275" algn="l"/>
                <a:tab pos="3371850" algn="l"/>
                <a:tab pos="3935729" algn="l"/>
                <a:tab pos="4986655" algn="l"/>
              </a:tabLst>
            </a:pPr>
            <a:r>
              <a:rPr lang="en-US" sz="2400" spc="-145" dirty="0"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spc="-145" dirty="0">
                <a:latin typeface="Vrinda" panose="020B0502040204020203" pitchFamily="34" charset="0"/>
                <a:cs typeface="Vrinda" panose="020B0502040204020203" pitchFamily="34" charset="0"/>
              </a:rPr>
              <a:t>h</a:t>
            </a:r>
            <a:r>
              <a:rPr sz="2400" spc="-140" dirty="0"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dirty="0"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0" dirty="0">
                <a:latin typeface="Vrinda" panose="020B0502040204020203" pitchFamily="34" charset="0"/>
                <a:cs typeface="Vrinda" panose="020B0502040204020203" pitchFamily="34" charset="0"/>
              </a:rPr>
              <a:t>main</a:t>
            </a:r>
            <a:r>
              <a:rPr sz="2400" dirty="0"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30" dirty="0">
                <a:latin typeface="Vrinda" panose="020B0502040204020203" pitchFamily="34" charset="0"/>
                <a:cs typeface="Vrinda" panose="020B0502040204020203" pitchFamily="34" charset="0"/>
              </a:rPr>
              <a:t>co</a:t>
            </a:r>
            <a:r>
              <a:rPr sz="2400" spc="-200" dirty="0">
                <a:latin typeface="Vrinda" panose="020B0502040204020203" pitchFamily="34" charset="0"/>
                <a:cs typeface="Vrinda" panose="020B0502040204020203" pitchFamily="34" charset="0"/>
              </a:rPr>
              <a:t>m</a:t>
            </a:r>
            <a:r>
              <a:rPr sz="2400" spc="-125" dirty="0">
                <a:latin typeface="Vrinda" panose="020B0502040204020203" pitchFamily="34" charset="0"/>
                <a:cs typeface="Vrinda" panose="020B0502040204020203" pitchFamily="34" charset="0"/>
              </a:rPr>
              <a:t>ponents</a:t>
            </a:r>
            <a:r>
              <a:rPr sz="2400" dirty="0"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sz="2400" dirty="0"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sz="2400" dirty="0"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sz="2400" spc="-135" dirty="0">
                <a:latin typeface="Vrinda" panose="020B0502040204020203" pitchFamily="34" charset="0"/>
                <a:cs typeface="Vrinda" panose="020B0502040204020203" pitchFamily="34" charset="0"/>
              </a:rPr>
              <a:t>ystem</a:t>
            </a:r>
            <a:r>
              <a:rPr sz="2400" dirty="0"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50" dirty="0"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sz="2400" spc="-85" dirty="0"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sz="2400" spc="-135" dirty="0"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spc="150" dirty="0">
                <a:latin typeface="Vrinda" panose="020B0502040204020203" pitchFamily="34" charset="0"/>
                <a:cs typeface="Vrinda" panose="020B0502040204020203" pitchFamily="34" charset="0"/>
              </a:rPr>
              <a:t>: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53340">
              <a:lnSpc>
                <a:spcPct val="100000"/>
              </a:lnSpc>
              <a:spcBef>
                <a:spcPts val="2880"/>
              </a:spcBef>
              <a:tabLst>
                <a:tab pos="1783080" algn="l"/>
                <a:tab pos="2834005" algn="l"/>
                <a:tab pos="3244850" algn="l"/>
                <a:tab pos="4160520" algn="l"/>
                <a:tab pos="4800600" algn="l"/>
              </a:tabLst>
            </a:pP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</a:t>
            </a:r>
            <a:r>
              <a:rPr sz="2400" spc="-4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Collec</a:t>
            </a:r>
            <a:r>
              <a:rPr sz="2400" spc="-1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tion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sz="2400" spc="-14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tem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intake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4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5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pump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53340">
              <a:lnSpc>
                <a:spcPct val="100000"/>
              </a:lnSpc>
              <a:spcBef>
                <a:spcPts val="2880"/>
              </a:spcBef>
              <a:tabLst>
                <a:tab pos="2207895" algn="l"/>
              </a:tabLst>
            </a:pP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</a:t>
            </a:r>
            <a:r>
              <a:rPr sz="2400" spc="-4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Transmission	</a:t>
            </a:r>
            <a:r>
              <a:rPr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main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53340">
              <a:lnSpc>
                <a:spcPct val="100000"/>
              </a:lnSpc>
              <a:spcBef>
                <a:spcPts val="2880"/>
              </a:spcBef>
              <a:tabLst>
                <a:tab pos="1828800" algn="l"/>
              </a:tabLst>
            </a:pP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</a:t>
            </a:r>
            <a:r>
              <a:rPr sz="2400" spc="-4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Treatment	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plant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53340">
              <a:lnSpc>
                <a:spcPct val="100000"/>
              </a:lnSpc>
              <a:spcBef>
                <a:spcPts val="2885"/>
              </a:spcBef>
              <a:tabLst>
                <a:tab pos="1747520" algn="l"/>
                <a:tab pos="2387600" algn="l"/>
                <a:tab pos="3899535" algn="l"/>
              </a:tabLst>
            </a:pP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</a:t>
            </a:r>
            <a:r>
              <a:rPr sz="2400" spc="-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Reservoir	</a:t>
            </a:r>
            <a:r>
              <a:rPr sz="2400" spc="-14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	</a:t>
            </a:r>
            <a:r>
              <a:rPr sz="2400" spc="-1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distribution	</a:t>
            </a:r>
            <a:r>
              <a:rPr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10F07-CD6A-4914-B390-04417A76261C}"/>
              </a:ext>
            </a:extLst>
          </p:cNvPr>
          <p:cNvSpPr txBox="1"/>
          <p:nvPr/>
        </p:nvSpPr>
        <p:spPr>
          <a:xfrm>
            <a:off x="8386574" y="609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40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0C1986C6-C239-4513-B882-D6820FE60539}"/>
              </a:ext>
            </a:extLst>
          </p:cNvPr>
          <p:cNvSpPr/>
          <p:nvPr/>
        </p:nvSpPr>
        <p:spPr>
          <a:xfrm>
            <a:off x="1219200" y="457200"/>
            <a:ext cx="6402324" cy="548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8581F79B-ACDA-4656-AE44-008C06C3F844}"/>
              </a:ext>
            </a:extLst>
          </p:cNvPr>
          <p:cNvSpPr txBox="1"/>
          <p:nvPr/>
        </p:nvSpPr>
        <p:spPr>
          <a:xfrm>
            <a:off x="1128261" y="5950896"/>
            <a:ext cx="82162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5"/>
              </a:lnSpc>
            </a:pPr>
            <a:r>
              <a:rPr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Source: </a:t>
            </a:r>
            <a:r>
              <a:rPr i="1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 engineering, Bhagwan </a:t>
            </a:r>
            <a:r>
              <a:rPr i="1" spc="-5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Ratna</a:t>
            </a:r>
            <a:r>
              <a:rPr i="1" spc="1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i="1" spc="-250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kansak</a:t>
            </a:r>
            <a:r>
              <a:rPr lang="en-US" i="1" spc="-250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</a:t>
            </a:r>
            <a:endParaRPr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5B00F-6550-4311-B17A-00560AAA22D8}"/>
              </a:ext>
            </a:extLst>
          </p:cNvPr>
          <p:cNvSpPr txBox="1"/>
          <p:nvPr/>
        </p:nvSpPr>
        <p:spPr>
          <a:xfrm>
            <a:off x="8458200" y="635570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586895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710" y="609600"/>
            <a:ext cx="705538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140" dirty="0">
                <a:latin typeface="Vrinda" panose="020B0502040204020203" pitchFamily="34" charset="0"/>
                <a:cs typeface="Vrinda" panose="020B0502040204020203" pitchFamily="34" charset="0"/>
              </a:rPr>
              <a:t>Schematic </a:t>
            </a:r>
            <a:r>
              <a:rPr sz="3200" spc="-155" dirty="0">
                <a:latin typeface="Vrinda" panose="020B0502040204020203" pitchFamily="34" charset="0"/>
                <a:cs typeface="Vrinda" panose="020B0502040204020203" pitchFamily="34" charset="0"/>
              </a:rPr>
              <a:t>diagram </a:t>
            </a:r>
            <a:r>
              <a:rPr sz="3200" spc="-240" dirty="0">
                <a:latin typeface="Vrinda" panose="020B0502040204020203" pitchFamily="34" charset="0"/>
                <a:cs typeface="Vrinda" panose="020B0502040204020203" pitchFamily="34" charset="0"/>
              </a:rPr>
              <a:t>for </a:t>
            </a:r>
            <a:r>
              <a:rPr sz="3200" spc="-270" dirty="0"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3200" spc="-210" dirty="0">
                <a:latin typeface="Vrinda" panose="020B0502040204020203" pitchFamily="34" charset="0"/>
                <a:cs typeface="Vrinda" panose="020B0502040204020203" pitchFamily="34" charset="0"/>
              </a:rPr>
              <a:t>rural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3200" spc="-140" dirty="0">
                <a:latin typeface="Vrinda" panose="020B0502040204020203" pitchFamily="34" charset="0"/>
                <a:cs typeface="Vrinda" panose="020B0502040204020203" pitchFamily="34" charset="0"/>
              </a:rPr>
              <a:t>supply  </a:t>
            </a:r>
            <a:r>
              <a:rPr sz="3200" spc="-145" dirty="0">
                <a:latin typeface="Vrinda" panose="020B0502040204020203" pitchFamily="34" charset="0"/>
                <a:cs typeface="Vrinda" panose="020B0502040204020203" pitchFamily="34" charset="0"/>
              </a:rPr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4710" y="2057400"/>
            <a:ext cx="8369934" cy="48218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7846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population</a:t>
            </a:r>
            <a:r>
              <a:rPr sz="2400" spc="43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density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rural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areas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low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supplied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through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public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stand  </a:t>
            </a:r>
            <a:r>
              <a:rPr sz="2400" spc="6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posts(PSP)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indent="-34290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269875" algn="l"/>
                <a:tab pos="270510" algn="l"/>
                <a:tab pos="1075055" algn="l"/>
                <a:tab pos="2199640" algn="l"/>
                <a:tab pos="3397885" algn="l"/>
                <a:tab pos="3945254" algn="l"/>
                <a:tab pos="4658360" algn="l"/>
                <a:tab pos="5539105" algn="l"/>
                <a:tab pos="6555740" algn="l"/>
                <a:tab pos="7481570" algn="l"/>
              </a:tabLst>
            </a:pP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	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rural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areas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have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vast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69875">
              <a:lnSpc>
                <a:spcPct val="100000"/>
              </a:lnSpc>
              <a:tabLst>
                <a:tab pos="1792605" algn="l"/>
                <a:tab pos="2522855" algn="l"/>
                <a:tab pos="3162935" algn="l"/>
                <a:tab pos="3574415" algn="l"/>
                <a:tab pos="4457065" algn="l"/>
                <a:tab pos="5324475" algn="l"/>
                <a:tab pos="5963285" algn="l"/>
                <a:tab pos="6374765" algn="l"/>
              </a:tabLst>
            </a:pP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ifferences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from</a:t>
            </a:r>
            <a:r>
              <a:rPr lang="en-US"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that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urban</a:t>
            </a:r>
            <a:r>
              <a:rPr lang="en-US"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areas</a:t>
            </a:r>
            <a:r>
              <a:rPr lang="en-US"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due</a:t>
            </a:r>
            <a:r>
              <a:rPr lang="en-US"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 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topography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378460" indent="-342900" algn="just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rural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areas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either 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spring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or </a:t>
            </a:r>
            <a:r>
              <a:rPr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stream</a:t>
            </a:r>
            <a:r>
              <a:rPr sz="2400" spc="-13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used </a:t>
            </a: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as 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which 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may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or 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may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not 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require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treatment 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but 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generally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treatment 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not</a:t>
            </a:r>
            <a:r>
              <a:rPr sz="2400" spc="-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done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377190" indent="-342900" algn="just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Ø"/>
              <a:tabLst>
                <a:tab pos="270510" algn="l"/>
              </a:tabLst>
            </a:pP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similar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that of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hilly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region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but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</a:t>
            </a:r>
            <a:r>
              <a:rPr sz="2400" spc="48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terai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region the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terai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region</a:t>
            </a:r>
            <a:r>
              <a:rPr sz="2400" spc="43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4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dug </a:t>
            </a:r>
            <a:r>
              <a:rPr sz="2400" spc="-1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well 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or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tube</a:t>
            </a:r>
            <a:r>
              <a:rPr sz="2400" spc="16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well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125"/>
              </a:spcBef>
            </a:pPr>
            <a:endParaRPr sz="22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C1ADE-F491-405A-9B6B-274249E17575}"/>
              </a:ext>
            </a:extLst>
          </p:cNvPr>
          <p:cNvSpPr txBox="1"/>
          <p:nvPr/>
        </p:nvSpPr>
        <p:spPr>
          <a:xfrm>
            <a:off x="8153400" y="609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42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591" y="368808"/>
            <a:ext cx="7615428" cy="5513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0DA6709-1BD0-497D-85F7-BEAC971B6F65}"/>
              </a:ext>
            </a:extLst>
          </p:cNvPr>
          <p:cNvSpPr txBox="1"/>
          <p:nvPr/>
        </p:nvSpPr>
        <p:spPr>
          <a:xfrm>
            <a:off x="1128261" y="5950896"/>
            <a:ext cx="82162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5"/>
              </a:lnSpc>
            </a:pPr>
            <a:r>
              <a:rPr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Source: </a:t>
            </a:r>
            <a:r>
              <a:rPr i="1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 engineering, Bhagwan </a:t>
            </a:r>
            <a:r>
              <a:rPr i="1" spc="-5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Ratna</a:t>
            </a:r>
            <a:r>
              <a:rPr i="1" spc="1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i="1" spc="-250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kansak</a:t>
            </a:r>
            <a:r>
              <a:rPr lang="en-US" i="1" spc="-250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</a:t>
            </a:r>
            <a:endParaRPr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0EC17-7173-403B-BEC6-52D4275E4112}"/>
              </a:ext>
            </a:extLst>
          </p:cNvPr>
          <p:cNvSpPr txBox="1"/>
          <p:nvPr/>
        </p:nvSpPr>
        <p:spPr>
          <a:xfrm>
            <a:off x="8153400" y="609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43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8DD1A163-7F29-4E16-9A9C-25E467DE79EE}"/>
              </a:ext>
            </a:extLst>
          </p:cNvPr>
          <p:cNvSpPr/>
          <p:nvPr/>
        </p:nvSpPr>
        <p:spPr>
          <a:xfrm>
            <a:off x="890016" y="228600"/>
            <a:ext cx="7363968" cy="5617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D3318030-D3A6-484D-98FE-264797709569}"/>
              </a:ext>
            </a:extLst>
          </p:cNvPr>
          <p:cNvSpPr txBox="1"/>
          <p:nvPr/>
        </p:nvSpPr>
        <p:spPr>
          <a:xfrm>
            <a:off x="1128261" y="5950896"/>
            <a:ext cx="82162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95"/>
              </a:lnSpc>
            </a:pPr>
            <a:r>
              <a:rPr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Source: </a:t>
            </a:r>
            <a:r>
              <a:rPr i="1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supply engineering, Bhagwan </a:t>
            </a:r>
            <a:r>
              <a:rPr i="1" spc="-5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Ratna</a:t>
            </a:r>
            <a:r>
              <a:rPr i="1" spc="1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i="1" spc="-250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kansak</a:t>
            </a:r>
            <a:r>
              <a:rPr lang="en-US" i="1" spc="-250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</a:t>
            </a:r>
            <a:endParaRPr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12B60-509F-4990-AD45-4EE425CC3955}"/>
              </a:ext>
            </a:extLst>
          </p:cNvPr>
          <p:cNvSpPr txBox="1"/>
          <p:nvPr/>
        </p:nvSpPr>
        <p:spPr>
          <a:xfrm>
            <a:off x="8153400" y="609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868579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092" y="1775514"/>
            <a:ext cx="5029200" cy="224356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a)</a:t>
            </a:r>
            <a:r>
              <a:rPr sz="2400" b="1" spc="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Intake</a:t>
            </a:r>
            <a:endParaRPr sz="2400" b="1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5080" indent="-342900">
              <a:lnSpc>
                <a:spcPct val="100000"/>
              </a:lnSpc>
              <a:spcBef>
                <a:spcPts val="3020"/>
              </a:spcBef>
              <a:buFont typeface="Wingdings" panose="05000000000000000000" pitchFamily="2" charset="2"/>
              <a:buChar char="Ø"/>
              <a:tabLst>
                <a:tab pos="269875" algn="l"/>
                <a:tab pos="271145" algn="l"/>
                <a:tab pos="605155" algn="l"/>
                <a:tab pos="833755" algn="l"/>
                <a:tab pos="987425" algn="l"/>
                <a:tab pos="1321435" algn="l"/>
                <a:tab pos="1867535" algn="l"/>
                <a:tab pos="2006600" algn="l"/>
                <a:tab pos="2279015" algn="l"/>
                <a:tab pos="2416175" algn="l"/>
                <a:tab pos="2567940" algn="l"/>
                <a:tab pos="2843530" algn="l"/>
                <a:tab pos="2994025" algn="l"/>
                <a:tab pos="3557904" algn="l"/>
                <a:tab pos="3693160" algn="l"/>
                <a:tab pos="4410075" algn="l"/>
                <a:tab pos="4695825" algn="l"/>
              </a:tabLst>
            </a:pP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	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	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structure		or	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device  const</a:t>
            </a:r>
            <a:r>
              <a:rPr sz="2400" spc="-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ucted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at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for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purpose	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		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drawing	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sz="2400" spc="-12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from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140" y="4423390"/>
            <a:ext cx="48526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69875" algn="l"/>
                <a:tab pos="271145" algn="l"/>
                <a:tab pos="1200150" algn="l"/>
                <a:tab pos="2178050" algn="l"/>
                <a:tab pos="3608704" algn="l"/>
                <a:tab pos="4017010" algn="l"/>
              </a:tabLst>
            </a:pP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Intake	mainly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comprises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	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sc</a:t>
            </a:r>
            <a:r>
              <a:rPr sz="2400" spc="-8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sz="2400" spc="-14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een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389" y="4799922"/>
            <a:ext cx="46418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23545" algn="l"/>
                <a:tab pos="652145" algn="l"/>
                <a:tab pos="1398905" algn="l"/>
                <a:tab pos="1722755" algn="l"/>
                <a:tab pos="2037714" algn="l"/>
                <a:tab pos="2449830" algn="l"/>
                <a:tab pos="3121660" algn="l"/>
                <a:tab pos="3453129" algn="l"/>
                <a:tab pos="4017010" algn="l"/>
                <a:tab pos="4188460" algn="l"/>
              </a:tabLst>
            </a:pP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at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open	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nd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sc</a:t>
            </a:r>
            <a:r>
              <a:rPr sz="2400" spc="-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een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out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la</a:t>
            </a:r>
            <a:r>
              <a:rPr sz="2400" spc="-7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ge 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	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floating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materials,</a:t>
            </a:r>
            <a:r>
              <a:rPr lang="en-US"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condui</a:t>
            </a:r>
            <a:r>
              <a:rPr lang="en-US"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spc="-114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389" y="5556842"/>
            <a:ext cx="47110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70915" algn="l"/>
                <a:tab pos="1062990" algn="l"/>
                <a:tab pos="1381760" algn="l"/>
                <a:tab pos="1624330" algn="l"/>
                <a:tab pos="2476500" algn="l"/>
                <a:tab pos="2557145" algn="l"/>
                <a:tab pos="3206115" algn="l"/>
                <a:tab pos="3769995" algn="l"/>
              </a:tabLst>
            </a:pP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convey		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from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ource,  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valves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regulate		flow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97878" y="3977385"/>
            <a:ext cx="1755522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1990" algn="l"/>
              </a:tabLst>
            </a:pPr>
            <a:r>
              <a:rPr sz="2400" spc="-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Fig:	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intake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22682" y="560357"/>
            <a:ext cx="691642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8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1.7 </a:t>
            </a:r>
            <a:r>
              <a:rPr sz="3200" spc="-155" dirty="0">
                <a:latin typeface="Vrinda" panose="020B0502040204020203" pitchFamily="34" charset="0"/>
                <a:cs typeface="Vrinda" panose="020B0502040204020203" pitchFamily="34" charset="0"/>
              </a:rPr>
              <a:t>Components </a:t>
            </a:r>
            <a:r>
              <a:rPr sz="3200" spc="-215" dirty="0"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3200" spc="-145" dirty="0">
                <a:latin typeface="Vrinda" panose="020B0502040204020203" pitchFamily="34" charset="0"/>
                <a:cs typeface="Vrinda" panose="020B0502040204020203" pitchFamily="34" charset="0"/>
              </a:rPr>
              <a:t>supply</a:t>
            </a:r>
            <a:r>
              <a:rPr sz="3200" spc="-40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3200" spc="-145" dirty="0">
                <a:latin typeface="Vrinda" panose="020B0502040204020203" pitchFamily="34" charset="0"/>
                <a:cs typeface="Vrinda" panose="020B0502040204020203" pitchFamily="34" charset="0"/>
              </a:rPr>
              <a:t>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8F8BF-EADB-4711-B20E-DC27C6F92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41" y="1608634"/>
            <a:ext cx="2863933" cy="2147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000EA7-BAE5-41E6-A912-AA33F75C5DD8}"/>
              </a:ext>
            </a:extLst>
          </p:cNvPr>
          <p:cNvSpPr txBox="1"/>
          <p:nvPr/>
        </p:nvSpPr>
        <p:spPr>
          <a:xfrm>
            <a:off x="8377822" y="61722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45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054" y="632944"/>
            <a:ext cx="3654146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204" dirty="0">
                <a:latin typeface="Vrinda" panose="020B0502040204020203" pitchFamily="34" charset="0"/>
                <a:cs typeface="Vrinda" panose="020B0502040204020203" pitchFamily="34" charset="0"/>
              </a:rPr>
              <a:t>b)</a:t>
            </a:r>
            <a:r>
              <a:rPr lang="en-US" sz="2400" b="1" spc="-204" dirty="0">
                <a:latin typeface="Vrinda" panose="020B0502040204020203" pitchFamily="34" charset="0"/>
                <a:cs typeface="Vrinda" panose="020B0502040204020203" pitchFamily="34" charset="0"/>
              </a:rPr>
              <a:t>Pump</a:t>
            </a:r>
            <a:endParaRPr sz="2400" b="1" spc="-16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1566" y="1336675"/>
            <a:ext cx="1534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3234" algn="l"/>
              </a:tabLst>
            </a:pP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machine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713" y="1336675"/>
            <a:ext cx="119663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715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69875" algn="l"/>
                <a:tab pos="270510" algn="l"/>
                <a:tab pos="742950" algn="l"/>
              </a:tabLst>
            </a:pP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intake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2233" y="1702130"/>
            <a:ext cx="1496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8660" algn="l"/>
                <a:tab pos="1205865" algn="l"/>
              </a:tabLst>
            </a:pP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site</a:t>
            </a:r>
            <a:r>
              <a:rPr sz="2400" spc="-9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Arial"/>
                <a:cs typeface="Arial"/>
              </a:rPr>
              <a:t>to	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lift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11371" y="1336675"/>
            <a:ext cx="21596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100"/>
              </a:spcBef>
              <a:tabLst>
                <a:tab pos="661670" algn="l"/>
                <a:tab pos="1219835" algn="l"/>
                <a:tab pos="1598930" algn="l"/>
                <a:tab pos="1765300" algn="l"/>
              </a:tabLst>
            </a:pP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laced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at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	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sz="2400" spc="-1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om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0610" y="2068448"/>
            <a:ext cx="17138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6580" algn="l"/>
              </a:tabLst>
            </a:pP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5264" y="2807936"/>
            <a:ext cx="17138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69875" algn="l"/>
                <a:tab pos="270510" algn="l"/>
                <a:tab pos="694055" algn="l"/>
              </a:tabLst>
            </a:pPr>
            <a:r>
              <a:rPr lang="en-US"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lang="en-US"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supplies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3626" y="2799969"/>
            <a:ext cx="3199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4845" algn="l"/>
                <a:tab pos="1942464" algn="l"/>
                <a:tab pos="2957195" algn="l"/>
              </a:tabLst>
            </a:pP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he</a:t>
            </a: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requ</a:t>
            </a:r>
            <a:r>
              <a:rPr sz="2400" spc="-6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red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wer</a:t>
            </a: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36312" y="3165424"/>
            <a:ext cx="694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wat</a:t>
            </a:r>
            <a:r>
              <a:rPr sz="2400" spc="-15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99363" y="3180900"/>
            <a:ext cx="2286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97890" algn="l"/>
                <a:tab pos="1618615" algn="l"/>
              </a:tabLst>
            </a:pPr>
            <a:r>
              <a:rPr lang="en-US"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sz="2400" spc="-1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om</a:t>
            </a:r>
            <a:r>
              <a:rPr lang="en-US" sz="2400" spc="-1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60" dirty="0">
                <a:solidFill>
                  <a:srgbClr val="FFFF00"/>
                </a:solidFill>
                <a:latin typeface="Arial"/>
                <a:cs typeface="Arial"/>
              </a:rPr>
              <a:t>l</a:t>
            </a:r>
            <a:r>
              <a:rPr sz="2400" spc="-160" dirty="0">
                <a:solidFill>
                  <a:srgbClr val="FFFF00"/>
                </a:solidFill>
                <a:latin typeface="Arial"/>
                <a:cs typeface="Arial"/>
              </a:rPr>
              <a:t>ow</a:t>
            </a:r>
            <a:r>
              <a:rPr sz="2400" spc="-155" dirty="0">
                <a:solidFill>
                  <a:srgbClr val="FFFF00"/>
                </a:solidFill>
                <a:latin typeface="Arial"/>
                <a:cs typeface="Arial"/>
              </a:rPr>
              <a:t>e</a:t>
            </a:r>
            <a:r>
              <a:rPr lang="en-US" sz="2400" spc="-85" dirty="0">
                <a:solidFill>
                  <a:srgbClr val="FFFF00"/>
                </a:solidFill>
                <a:latin typeface="Arial"/>
                <a:cs typeface="Arial"/>
              </a:rPr>
              <a:t>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60626" y="3531870"/>
            <a:ext cx="107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1215" algn="l"/>
              </a:tabLst>
            </a:pPr>
            <a:r>
              <a:rPr sz="2400" spc="-9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le</a:t>
            </a:r>
            <a:r>
              <a:rPr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</a:t>
            </a:r>
            <a:r>
              <a:rPr sz="2400" spc="-9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el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59581" y="3531870"/>
            <a:ext cx="2511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4525" algn="l"/>
                <a:tab pos="1661795" algn="l"/>
              </a:tabLst>
            </a:pP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higher	</a:t>
            </a:r>
            <a:r>
              <a:rPr sz="2400" spc="-15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nergy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0610" y="3165424"/>
            <a:ext cx="95567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transfer  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energy  </a:t>
            </a:r>
            <a:r>
              <a:rPr sz="2400" spc="-9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level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3054" y="4629404"/>
            <a:ext cx="515810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69875" algn="l"/>
                <a:tab pos="270510" algn="l"/>
                <a:tab pos="1010919" algn="l"/>
                <a:tab pos="1521460" algn="l"/>
                <a:tab pos="2098040" algn="l"/>
                <a:tab pos="2331085" algn="l"/>
                <a:tab pos="2827655" algn="l"/>
                <a:tab pos="3058160" algn="l"/>
                <a:tab pos="3634104" algn="l"/>
                <a:tab pos="3765550" algn="l"/>
                <a:tab pos="4839970" algn="l"/>
                <a:tab pos="4929505" algn="l"/>
              </a:tabLst>
            </a:pP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he</a:t>
            </a:r>
            <a:r>
              <a:rPr lang="en-US"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pump</a:t>
            </a:r>
            <a:r>
              <a:rPr sz="2400" spc="-6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ng</a:t>
            </a:r>
            <a:r>
              <a:rPr lang="en-US"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sh</a:t>
            </a: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</a:t>
            </a:r>
            <a:r>
              <a:rPr lang="en-US"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</a:t>
            </a:r>
            <a:r>
              <a:rPr lang="en-US"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ld 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be </a:t>
            </a:r>
            <a:r>
              <a:rPr lang="en-US"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av</a:t>
            </a:r>
            <a:r>
              <a:rPr lang="en-US" sz="2400" spc="-13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</a:t>
            </a:r>
            <a:r>
              <a:rPr lang="en-US"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ided</a:t>
            </a:r>
            <a:r>
              <a:rPr lang="en-US" sz="2400" spc="-114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lang="en-US"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 </a:t>
            </a:r>
            <a:r>
              <a:rPr lang="en-US"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much </a:t>
            </a:r>
            <a:r>
              <a:rPr lang="en-US"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lang="en-US"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 </a:t>
            </a:r>
            <a:r>
              <a:rPr lang="en-US"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lang="en-US"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ible in order to reduce the cost of the project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85609" y="3448939"/>
            <a:ext cx="1379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0085" algn="l"/>
              </a:tabLst>
            </a:pPr>
            <a:r>
              <a:rPr sz="2400" spc="-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</a:t>
            </a:r>
            <a:r>
              <a:rPr sz="2400" spc="-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: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pump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D4B33A-D143-448D-9C3F-B5CFE8EC3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84" y="1578545"/>
            <a:ext cx="2386759" cy="1762125"/>
          </a:xfrm>
          <a:prstGeom prst="rect">
            <a:avLst/>
          </a:prstGeom>
        </p:spPr>
      </p:pic>
      <p:sp>
        <p:nvSpPr>
          <p:cNvPr id="22" name="object 5">
            <a:extLst>
              <a:ext uri="{FF2B5EF4-FFF2-40B4-BE49-F238E27FC236}">
                <a16:creationId xmlns:a16="http://schemas.microsoft.com/office/drawing/2014/main" id="{66386F5F-3833-49EF-9210-8D7E2B26E249}"/>
              </a:ext>
            </a:extLst>
          </p:cNvPr>
          <p:cNvSpPr txBox="1"/>
          <p:nvPr/>
        </p:nvSpPr>
        <p:spPr>
          <a:xfrm>
            <a:off x="5947028" y="3824985"/>
            <a:ext cx="285051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</a:t>
            </a:r>
            <a:r>
              <a:rPr lang="en-US" sz="1800"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pumpandsystems.com</a:t>
            </a:r>
            <a:endParaRPr sz="1800"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C81086-461C-4AD3-9CBD-EC40B676B495}"/>
              </a:ext>
            </a:extLst>
          </p:cNvPr>
          <p:cNvSpPr txBox="1"/>
          <p:nvPr/>
        </p:nvSpPr>
        <p:spPr>
          <a:xfrm>
            <a:off x="8340343" y="609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46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22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234" y="614379"/>
            <a:ext cx="6198007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60" dirty="0">
                <a:latin typeface="Vrinda" panose="020B0502040204020203" pitchFamily="34" charset="0"/>
                <a:cs typeface="Vrinda" panose="020B0502040204020203" pitchFamily="34" charset="0"/>
              </a:rPr>
              <a:t>c) </a:t>
            </a:r>
            <a:r>
              <a:rPr sz="2400" b="1" spc="-114" dirty="0">
                <a:latin typeface="Vrinda" panose="020B0502040204020203" pitchFamily="34" charset="0"/>
                <a:cs typeface="Vrinda" panose="020B0502040204020203" pitchFamily="34" charset="0"/>
              </a:rPr>
              <a:t>Transmission</a:t>
            </a:r>
            <a:r>
              <a:rPr sz="2400" b="1" spc="15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b="1" spc="-200" dirty="0">
                <a:latin typeface="Vrinda" panose="020B0502040204020203" pitchFamily="34" charset="0"/>
                <a:cs typeface="Vrinda" panose="020B0502040204020203" pitchFamily="34" charset="0"/>
              </a:rPr>
              <a:t>main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5192" y="1245299"/>
            <a:ext cx="746379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69875" algn="l"/>
                <a:tab pos="270510" algn="l"/>
                <a:tab pos="644525" algn="l"/>
                <a:tab pos="1000125" algn="l"/>
                <a:tab pos="1066800" algn="l"/>
                <a:tab pos="1564005" algn="l"/>
                <a:tab pos="1670685" algn="l"/>
                <a:tab pos="2566670" algn="l"/>
                <a:tab pos="2776855" algn="l"/>
                <a:tab pos="2978150" algn="l"/>
                <a:tab pos="3241675" algn="l"/>
                <a:tab pos="3542665" algn="l"/>
                <a:tab pos="3984625" algn="l"/>
                <a:tab pos="4591050" algn="l"/>
                <a:tab pos="4636770" algn="l"/>
                <a:tab pos="5086350" algn="l"/>
                <a:tab pos="6177915" algn="l"/>
                <a:tab pos="6779895" algn="l"/>
              </a:tabLst>
            </a:pPr>
            <a:r>
              <a:rPr sz="2400" spc="-7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	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	</a:t>
            </a:r>
            <a:r>
              <a:rPr sz="2400" spc="-13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onduit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	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or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pipe</a:t>
            </a:r>
            <a:r>
              <a:rPr sz="240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laid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vey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ter 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from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	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service	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reservoir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5080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69875" algn="l"/>
                <a:tab pos="270510" algn="l"/>
                <a:tab pos="756285" algn="l"/>
                <a:tab pos="1289685" algn="l"/>
                <a:tab pos="1641475" algn="l"/>
                <a:tab pos="2390140" algn="l"/>
                <a:tab pos="2734310" algn="l"/>
                <a:tab pos="3386454" algn="l"/>
                <a:tab pos="4102100" algn="l"/>
                <a:tab pos="4921885" algn="l"/>
                <a:tab pos="6506845" algn="l"/>
                <a:tab pos="7069455" algn="l"/>
              </a:tabLst>
            </a:pP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sz="2400" spc="-6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gned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for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fl</a:t>
            </a: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</a:t>
            </a:r>
            <a:r>
              <a:rPr sz="2400" spc="-1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equivale</a:t>
            </a: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lang="en-US"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</a:t>
            </a:r>
            <a:r>
              <a:rPr lang="en-US"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5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maximum	</a:t>
            </a:r>
            <a:r>
              <a:rPr sz="2400" spc="-1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daily	</a:t>
            </a:r>
            <a:r>
              <a:rPr sz="2400" spc="-15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demand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192" y="3379407"/>
            <a:ext cx="746379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69875" algn="l"/>
                <a:tab pos="270510" algn="l"/>
                <a:tab pos="836930" algn="l"/>
              </a:tabLst>
            </a:pP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Ne</a:t>
            </a:r>
            <a:r>
              <a:rPr lang="en-US" sz="2400" spc="-1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pal, transmission main and all other</a:t>
            </a:r>
            <a:r>
              <a:rPr sz="2400" spc="-1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compon</a:t>
            </a:r>
            <a:r>
              <a:rPr lang="en-US"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ents are designed by assuming </a:t>
            </a:r>
            <a:r>
              <a:rPr lang="en-US" sz="2400" spc="-14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peak factor as 1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32368" y="6320739"/>
            <a:ext cx="459232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47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34717" y="6391147"/>
            <a:ext cx="3731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Source:https</a:t>
            </a:r>
            <a:r>
              <a:rPr sz="1800"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://</a:t>
            </a:r>
            <a:r>
              <a:rPr lang="en-US" sz="1800"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www.dewberry.com</a:t>
            </a:r>
            <a:endParaRPr sz="1800"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F000A-7BF9-4A9B-9648-6F26B68A4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244343"/>
            <a:ext cx="6438958" cy="20333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3242" y="2184407"/>
            <a:ext cx="46443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71145" algn="l"/>
              </a:tabLst>
            </a:pP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provided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near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14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intake </a:t>
            </a:r>
            <a:r>
              <a:rPr sz="2400" spc="-9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site</a:t>
            </a:r>
            <a:r>
              <a:rPr sz="2400" spc="-95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collect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from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one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or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more</a:t>
            </a:r>
            <a:r>
              <a:rPr sz="2400" spc="1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5746" y="3429000"/>
            <a:ext cx="464502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71145" algn="l"/>
              </a:tabLst>
            </a:pP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also 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breaks</a:t>
            </a:r>
            <a:r>
              <a:rPr sz="2400" spc="-125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incoming </a:t>
            </a:r>
            <a:r>
              <a:rPr sz="2400" spc="-12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125" dirty="0">
                <a:latin typeface="Vrinda" panose="020B0502040204020203" pitchFamily="34" charset="0"/>
                <a:cs typeface="Vrinda" panose="020B0502040204020203" pitchFamily="34" charset="0"/>
              </a:rPr>
              <a:t>pressure </a:t>
            </a:r>
            <a:r>
              <a:rPr sz="2400" spc="-100" dirty="0">
                <a:latin typeface="Vrinda" panose="020B0502040204020203" pitchFamily="34" charset="0"/>
                <a:cs typeface="Vrinda" panose="020B0502040204020203" pitchFamily="34" charset="0"/>
              </a:rPr>
              <a:t>into</a:t>
            </a:r>
            <a:r>
              <a:rPr sz="2400" spc="-10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</a:t>
            </a: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 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atmospheric pressure</a:t>
            </a:r>
            <a:r>
              <a:rPr sz="2400" spc="-125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forming</a:t>
            </a:r>
            <a:r>
              <a:rPr sz="2400" spc="43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  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new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sz="2400" spc="7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level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189" y="4991502"/>
            <a:ext cx="4644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71145" algn="l"/>
              </a:tabLst>
            </a:pP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also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prevents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backflow</a:t>
            </a:r>
            <a:r>
              <a:rPr sz="2400" spc="-12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 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from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one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source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other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8513" y="4105782"/>
            <a:ext cx="3085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0085" algn="l"/>
                <a:tab pos="2006600" algn="l"/>
              </a:tabLst>
            </a:pPr>
            <a:r>
              <a:rPr sz="2400" spc="-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Fig:	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collection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chamber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8942" y="1271039"/>
            <a:ext cx="389509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210" dirty="0">
                <a:latin typeface="Vrinda" panose="020B0502040204020203" pitchFamily="34" charset="0"/>
                <a:cs typeface="Vrinda" panose="020B0502040204020203" pitchFamily="34" charset="0"/>
              </a:rPr>
              <a:t>d) </a:t>
            </a:r>
            <a:r>
              <a:rPr sz="2400" b="1" spc="-150" dirty="0">
                <a:latin typeface="Vrinda" panose="020B0502040204020203" pitchFamily="34" charset="0"/>
                <a:cs typeface="Vrinda" panose="020B0502040204020203" pitchFamily="34" charset="0"/>
              </a:rPr>
              <a:t>Collection</a:t>
            </a:r>
            <a:r>
              <a:rPr sz="2400" b="1" spc="175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b="1" spc="-160" dirty="0">
                <a:latin typeface="Vrinda" panose="020B0502040204020203" pitchFamily="34" charset="0"/>
                <a:cs typeface="Vrinda" panose="020B0502040204020203" pitchFamily="34" charset="0"/>
              </a:rPr>
              <a:t>Chamber</a:t>
            </a:r>
            <a:r>
              <a:rPr lang="en-US" sz="2400" b="1" spc="-160" dirty="0">
                <a:latin typeface="Vrinda" panose="020B0502040204020203" pitchFamily="34" charset="0"/>
                <a:cs typeface="Vrinda" panose="020B0502040204020203" pitchFamily="34" charset="0"/>
              </a:rPr>
              <a:t> (CC)</a:t>
            </a:r>
            <a:endParaRPr sz="2400" b="1" spc="-16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34E54816-50AD-4EAB-93D9-C66277F7DEE3}"/>
              </a:ext>
            </a:extLst>
          </p:cNvPr>
          <p:cNvSpPr txBox="1"/>
          <p:nvPr/>
        </p:nvSpPr>
        <p:spPr>
          <a:xfrm>
            <a:off x="5705342" y="3764964"/>
            <a:ext cx="28505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</a:t>
            </a:r>
            <a:r>
              <a:rPr lang="en-US" sz="1800"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www.alarmy.com</a:t>
            </a:r>
            <a:endParaRPr sz="1800"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B29718-6AF7-4351-AF3F-34B38F9771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35" y="1912400"/>
            <a:ext cx="2834019" cy="1903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EBF97B-ECD2-4696-A63E-E34CE60C97DB}"/>
              </a:ext>
            </a:extLst>
          </p:cNvPr>
          <p:cNvSpPr txBox="1"/>
          <p:nvPr/>
        </p:nvSpPr>
        <p:spPr>
          <a:xfrm>
            <a:off x="8153400" y="60960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48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847" y="1286387"/>
            <a:ext cx="82823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27965" algn="l"/>
              </a:tabLst>
            </a:pP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sz="2400" spc="43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chamber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provided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at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 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junction</a:t>
            </a:r>
            <a:r>
              <a:rPr sz="2400" spc="-105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pipeline  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when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has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be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conveyed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into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more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than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one 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direction at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atmospheric</a:t>
            </a:r>
            <a:r>
              <a:rPr sz="2400" spc="229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pressure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81160" y="2653252"/>
            <a:ext cx="4277868" cy="3209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936240" y="5893527"/>
            <a:ext cx="32715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0085" algn="l"/>
                <a:tab pos="2191385" algn="l"/>
              </a:tabLst>
            </a:pPr>
            <a:r>
              <a:rPr sz="2400" spc="-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</a:t>
            </a:r>
            <a:r>
              <a:rPr sz="2400" spc="-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: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lang="en-US"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istribution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chamber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8942" y="673064"/>
            <a:ext cx="584474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95" dirty="0">
                <a:latin typeface="Vrinda" panose="020B0502040204020203" pitchFamily="34" charset="0"/>
                <a:cs typeface="Vrinda" panose="020B0502040204020203" pitchFamily="34" charset="0"/>
              </a:rPr>
              <a:t>e) </a:t>
            </a:r>
            <a:r>
              <a:rPr sz="2400" b="1" spc="-180" dirty="0">
                <a:latin typeface="Vrinda" panose="020B0502040204020203" pitchFamily="34" charset="0"/>
                <a:cs typeface="Vrinda" panose="020B0502040204020203" pitchFamily="34" charset="0"/>
              </a:rPr>
              <a:t>Distribution</a:t>
            </a:r>
            <a:r>
              <a:rPr sz="2400" b="1" spc="16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b="1" spc="-200" dirty="0">
                <a:latin typeface="Vrinda" panose="020B0502040204020203" pitchFamily="34" charset="0"/>
                <a:cs typeface="Vrinda" panose="020B0502040204020203" pitchFamily="34" charset="0"/>
              </a:rPr>
              <a:t>chamber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658F08B-B4E2-446E-BE4D-149410AF9988}"/>
              </a:ext>
            </a:extLst>
          </p:cNvPr>
          <p:cNvSpPr txBox="1"/>
          <p:nvPr/>
        </p:nvSpPr>
        <p:spPr>
          <a:xfrm>
            <a:off x="8532368" y="6320739"/>
            <a:ext cx="336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49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6C452B9-048C-4BBC-88C2-A7C93AC60074}"/>
              </a:ext>
            </a:extLst>
          </p:cNvPr>
          <p:cNvSpPr txBox="1"/>
          <p:nvPr/>
        </p:nvSpPr>
        <p:spPr>
          <a:xfrm>
            <a:off x="3124200" y="6221347"/>
            <a:ext cx="353197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</a:t>
            </a:r>
            <a:r>
              <a:rPr lang="en-US"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www.wikipedia.org</a:t>
            </a:r>
            <a:endParaRPr sz="1800"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47800" y="5225418"/>
            <a:ext cx="6909562" cy="6585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Fig: Composition of water on the body of</a:t>
            </a:r>
            <a:r>
              <a:rPr sz="2400" spc="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human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       </a:t>
            </a:r>
            <a:r>
              <a:rPr lang="en-US" sz="1800" i="1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https://123rf.com</a:t>
            </a:r>
            <a:endParaRPr sz="1800"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75116" y="6347157"/>
            <a:ext cx="206375" cy="332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</a:t>
            </a:fld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3C72F-4DCD-4173-8822-90351A72F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0" y="950005"/>
            <a:ext cx="8896580" cy="3962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561" y="1066800"/>
            <a:ext cx="616966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245" dirty="0">
                <a:latin typeface="Vrinda" panose="020B0502040204020203" pitchFamily="34" charset="0"/>
                <a:cs typeface="Vrinda" panose="020B0502040204020203" pitchFamily="34" charset="0"/>
              </a:rPr>
              <a:t>f) </a:t>
            </a:r>
            <a:r>
              <a:rPr sz="2400" b="1" spc="-229" dirty="0">
                <a:latin typeface="Vrinda" panose="020B0502040204020203" pitchFamily="34" charset="0"/>
                <a:cs typeface="Vrinda" panose="020B0502040204020203" pitchFamily="34" charset="0"/>
              </a:rPr>
              <a:t>Interruption</a:t>
            </a:r>
            <a:r>
              <a:rPr sz="2400" b="1" spc="-484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b="1" spc="-160" dirty="0">
                <a:latin typeface="Vrinda" panose="020B0502040204020203" pitchFamily="34" charset="0"/>
                <a:cs typeface="Vrinda" panose="020B0502040204020203" pitchFamily="34" charset="0"/>
              </a:rPr>
              <a:t>Chamber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2057400"/>
            <a:ext cx="7762240" cy="33419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27965" algn="l"/>
              </a:tabLst>
            </a:pP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 chamber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or tank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located</a:t>
            </a:r>
            <a:r>
              <a:rPr sz="2400" spc="43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transmission 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main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break 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excessive </a:t>
            </a:r>
            <a:r>
              <a:rPr sz="2400" spc="-1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internal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sz="2400" spc="-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pressure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5715" indent="-342900" algn="just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27965" algn="l"/>
              </a:tabLst>
            </a:pP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High pressure 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not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beneficial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as </a:t>
            </a:r>
            <a:r>
              <a:rPr sz="2400" spc="-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tend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break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pipe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2885"/>
              </a:spcBef>
              <a:buFont typeface="Wingdings" panose="05000000000000000000" pitchFamily="2" charset="2"/>
              <a:buChar char="Ø"/>
              <a:tabLst>
                <a:tab pos="227965" algn="l"/>
              </a:tabLst>
            </a:pP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provision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interruption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chamber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at strategic  location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will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avoid</a:t>
            </a:r>
            <a:r>
              <a:rPr sz="2400" spc="-12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necessity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high 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pressure  </a:t>
            </a:r>
            <a:r>
              <a:rPr sz="2400" spc="-1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rating 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pipes</a:t>
            </a:r>
            <a:r>
              <a:rPr sz="2400" spc="43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4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optimizes</a:t>
            </a:r>
            <a:r>
              <a:rPr sz="2400" spc="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cost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45CB15E1-DB33-44BE-81BF-406F127E5CF7}"/>
              </a:ext>
            </a:extLst>
          </p:cNvPr>
          <p:cNvSpPr txBox="1"/>
          <p:nvPr/>
        </p:nvSpPr>
        <p:spPr>
          <a:xfrm>
            <a:off x="8532368" y="6320739"/>
            <a:ext cx="336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50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838200"/>
            <a:ext cx="670306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80" dirty="0">
                <a:latin typeface="Vrinda" panose="020B0502040204020203" pitchFamily="34" charset="0"/>
                <a:cs typeface="Vrinda" panose="020B0502040204020203" pitchFamily="34" charset="0"/>
              </a:rPr>
              <a:t>g) </a:t>
            </a:r>
            <a:r>
              <a:rPr sz="2400" b="1" spc="-195" dirty="0"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b="1" spc="-275" dirty="0">
                <a:latin typeface="Vrinda" panose="020B0502040204020203" pitchFamily="34" charset="0"/>
                <a:cs typeface="Vrinda" panose="020B0502040204020203" pitchFamily="34" charset="0"/>
              </a:rPr>
              <a:t>treatment</a:t>
            </a:r>
            <a:r>
              <a:rPr sz="2400" b="1" spc="245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b="1" spc="-175" dirty="0">
                <a:latin typeface="Vrinda" panose="020B0502040204020203" pitchFamily="34" charset="0"/>
                <a:cs typeface="Vrinda" panose="020B0502040204020203" pitchFamily="34" charset="0"/>
              </a:rPr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752600"/>
            <a:ext cx="754126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27965" algn="l"/>
                <a:tab pos="791845" algn="l"/>
                <a:tab pos="1139825" algn="l"/>
                <a:tab pos="1921510" algn="l"/>
                <a:tab pos="2333625" algn="l"/>
                <a:tab pos="2576195" algn="l"/>
                <a:tab pos="3962400" algn="l"/>
                <a:tab pos="5061585" algn="l"/>
                <a:tab pos="5473700" algn="l"/>
                <a:tab pos="6831330" algn="l"/>
              </a:tabLst>
            </a:pP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taini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g</a:t>
            </a:r>
            <a:r>
              <a:rPr lang="en-US"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ex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</a:t>
            </a:r>
            <a:r>
              <a:rPr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es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ive</a:t>
            </a:r>
            <a:r>
              <a:rPr lang="en-US"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7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am</a:t>
            </a:r>
            <a:r>
              <a:rPr sz="2400" spc="-13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unt</a:t>
            </a:r>
            <a:r>
              <a:rPr lang="en-US"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im</a:t>
            </a:r>
            <a:r>
              <a:rPr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</a:t>
            </a:r>
            <a:r>
              <a:rPr sz="2400" spc="-8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uriti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es</a:t>
            </a:r>
            <a:r>
              <a:rPr lang="en-US"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 </a:t>
            </a:r>
            <a:r>
              <a:rPr sz="2400" spc="-114" dirty="0">
                <a:latin typeface="Vrinda" panose="020B0502040204020203" pitchFamily="34" charset="0"/>
                <a:cs typeface="Vrinda" panose="020B0502040204020203" pitchFamily="34" charset="0"/>
              </a:rPr>
              <a:t>not</a:t>
            </a:r>
            <a:r>
              <a:rPr lang="en-US" sz="2400" spc="-114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latin typeface="Vrinda" panose="020B0502040204020203" pitchFamily="34" charset="0"/>
                <a:cs typeface="Vrinda" panose="020B0502040204020203" pitchFamily="34" charset="0"/>
              </a:rPr>
              <a:t>suitable</a:t>
            </a:r>
            <a:r>
              <a:rPr lang="en-US" sz="2400" spc="-105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latin typeface="Vrinda" panose="020B0502040204020203" pitchFamily="34" charset="0"/>
                <a:cs typeface="Vrinda" panose="020B0502040204020203" pitchFamily="34" charset="0"/>
              </a:rPr>
              <a:t>to</a:t>
            </a:r>
            <a:r>
              <a:rPr lang="en-US" sz="2400" spc="-105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latin typeface="Vrinda" panose="020B0502040204020203" pitchFamily="34" charset="0"/>
                <a:cs typeface="Vrinda" panose="020B0502040204020203" pitchFamily="34" charset="0"/>
              </a:rPr>
              <a:t>drink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211454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27965" algn="l"/>
                <a:tab pos="1080770" algn="l"/>
                <a:tab pos="1139825" algn="l"/>
                <a:tab pos="1203960" algn="l"/>
                <a:tab pos="1643380" algn="l"/>
                <a:tab pos="2254250" algn="l"/>
                <a:tab pos="2481580" algn="l"/>
                <a:tab pos="2663190" algn="l"/>
                <a:tab pos="3378200" algn="l"/>
                <a:tab pos="3759200" algn="l"/>
                <a:tab pos="3957320" algn="l"/>
                <a:tab pos="4612640" algn="l"/>
                <a:tab pos="5191760" algn="l"/>
                <a:tab pos="5589905" algn="l"/>
                <a:tab pos="5970905" algn="l"/>
                <a:tab pos="6153785" algn="l"/>
              </a:tabLst>
            </a:pP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	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treatment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works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	provided	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 supply	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40" dirty="0">
                <a:latin typeface="Vrinda" panose="020B0502040204020203" pitchFamily="34" charset="0"/>
                <a:cs typeface="Vrinda" panose="020B0502040204020203" pitchFamily="34" charset="0"/>
              </a:rPr>
              <a:t>remove</a:t>
            </a:r>
            <a:r>
              <a:rPr sz="2400" spc="-14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these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impurities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 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make</a:t>
            </a:r>
            <a:r>
              <a:rPr lang="en-US"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lang="en-US" sz="2400" spc="-12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latin typeface="Vrinda" panose="020B0502040204020203" pitchFamily="34" charset="0"/>
                <a:cs typeface="Vrinda" panose="020B0502040204020203" pitchFamily="34" charset="0"/>
              </a:rPr>
              <a:t>safe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87630" indent="-342900">
              <a:lnSpc>
                <a:spcPct val="100000"/>
              </a:lnSpc>
              <a:spcBef>
                <a:spcPts val="2885"/>
              </a:spcBef>
              <a:buFont typeface="Wingdings" panose="05000000000000000000" pitchFamily="2" charset="2"/>
              <a:buChar char="Ø"/>
              <a:tabLst>
                <a:tab pos="227965" algn="l"/>
                <a:tab pos="882015" algn="l"/>
                <a:tab pos="1461770" algn="l"/>
                <a:tab pos="1948180" algn="l"/>
                <a:tab pos="2800350" algn="l"/>
                <a:tab pos="4142740" algn="l"/>
                <a:tab pos="5377815" algn="l"/>
                <a:tab pos="6018530" algn="l"/>
                <a:tab pos="6642734" algn="l"/>
              </a:tabLst>
            </a:pP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he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rio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ter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tre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tme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met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hods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that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can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be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provided	</a:t>
            </a:r>
            <a:r>
              <a:rPr sz="2400" spc="-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are: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812800" lvl="1" indent="-342900">
              <a:lnSpc>
                <a:spcPct val="100000"/>
              </a:lnSpc>
              <a:buFont typeface="Wingdings"/>
              <a:buChar char=""/>
              <a:tabLst>
                <a:tab pos="813435" algn="l"/>
              </a:tabLst>
            </a:pP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Screening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812800" lvl="1" indent="-342900">
              <a:lnSpc>
                <a:spcPct val="100000"/>
              </a:lnSpc>
              <a:buFont typeface="Wingdings"/>
              <a:buChar char=""/>
              <a:tabLst>
                <a:tab pos="813435" algn="l"/>
              </a:tabLst>
            </a:pP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Sedimentation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812800" lvl="1" indent="-342900">
              <a:lnSpc>
                <a:spcPct val="100000"/>
              </a:lnSpc>
              <a:buFont typeface="Wingdings"/>
              <a:buChar char=""/>
              <a:tabLst>
                <a:tab pos="813435" algn="l"/>
                <a:tab pos="2152015" algn="l"/>
                <a:tab pos="3816350" algn="l"/>
                <a:tab pos="4990465" algn="l"/>
              </a:tabLst>
            </a:pPr>
            <a:r>
              <a:rPr sz="2400" spc="-7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Filtration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	</a:t>
            </a:r>
            <a:r>
              <a:rPr sz="2400" spc="-8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disinfection</a:t>
            </a:r>
            <a:r>
              <a:rPr sz="2400" spc="-8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	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aeration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etc.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9D48B77-4EBD-4FF8-B249-D7EBB850190D}"/>
              </a:ext>
            </a:extLst>
          </p:cNvPr>
          <p:cNvSpPr txBox="1"/>
          <p:nvPr/>
        </p:nvSpPr>
        <p:spPr>
          <a:xfrm>
            <a:off x="8532368" y="6320739"/>
            <a:ext cx="336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51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531368" y="4820100"/>
            <a:ext cx="56356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i="1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https://www.sciencedirect.com</a:t>
            </a:r>
            <a:endParaRPr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B677E-9FA5-4DB6-877B-DE7AEDF9E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8" y="1371600"/>
            <a:ext cx="8001000" cy="3429000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7A86BA71-B994-41A7-BBE2-87EBBADAD62B}"/>
              </a:ext>
            </a:extLst>
          </p:cNvPr>
          <p:cNvSpPr txBox="1"/>
          <p:nvPr/>
        </p:nvSpPr>
        <p:spPr>
          <a:xfrm>
            <a:off x="762000" y="5232028"/>
            <a:ext cx="730006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Schematic Diagram of a Water Treatment Plant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8510336-8145-49C9-920F-DEDE417F5FA2}"/>
              </a:ext>
            </a:extLst>
          </p:cNvPr>
          <p:cNvSpPr txBox="1"/>
          <p:nvPr/>
        </p:nvSpPr>
        <p:spPr>
          <a:xfrm>
            <a:off x="8532368" y="6320739"/>
            <a:ext cx="336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52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8218" y="225361"/>
            <a:ext cx="7948930" cy="5221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95"/>
              </a:lnSpc>
            </a:pPr>
            <a:r>
              <a:rPr sz="2400" b="1" spc="-2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h)</a:t>
            </a:r>
            <a:r>
              <a:rPr sz="2400" b="1" spc="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b="1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Reservoir</a:t>
            </a:r>
            <a:endParaRPr sz="2400" b="1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2265"/>
              </a:spcBef>
              <a:buFont typeface="Wingdings" panose="05000000000000000000" pitchFamily="2" charset="2"/>
              <a:buChar char="Ø"/>
              <a:tabLst>
                <a:tab pos="549910" algn="l"/>
                <a:tab pos="930910" algn="l"/>
                <a:tab pos="1706880" algn="l"/>
                <a:tab pos="2118360" algn="l"/>
                <a:tab pos="2909570" algn="l"/>
              </a:tabLst>
            </a:pPr>
            <a:r>
              <a:rPr sz="2400" spc="1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used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	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store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42264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1764664" algn="l"/>
                <a:tab pos="2598420" algn="l"/>
                <a:tab pos="3203575" algn="l"/>
                <a:tab pos="4418330" algn="l"/>
                <a:tab pos="4869815" algn="l"/>
                <a:tab pos="5535930" algn="l"/>
                <a:tab pos="6141085" algn="l"/>
                <a:tab pos="7430770" algn="l"/>
              </a:tabLst>
            </a:pPr>
            <a:r>
              <a:rPr sz="2400" spc="1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Depending</a:t>
            </a: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upon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purpose</a:t>
            </a:r>
            <a:r>
              <a:rPr lang="en-US" sz="2400" spc="-13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3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use</a:t>
            </a: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,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res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rvo</a:t>
            </a:r>
            <a:r>
              <a:rPr sz="2400" spc="-6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lang="en-US"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2400" spc="-21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</a:t>
            </a:r>
            <a:r>
              <a:rPr lang="en-US"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ay  </a:t>
            </a:r>
            <a:r>
              <a:rPr lang="en-US" sz="2400" spc="-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be:</a:t>
            </a: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800100" indent="-34290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1896110" algn="l"/>
              </a:tabLst>
            </a:pPr>
            <a:r>
              <a:rPr sz="2400" spc="-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Service	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reservoir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800100" indent="-342900">
              <a:lnSpc>
                <a:spcPct val="100000"/>
              </a:lnSpc>
              <a:buFont typeface="Wingdings" panose="05000000000000000000" pitchFamily="2" charset="2"/>
              <a:buChar char="Ø"/>
              <a:tabLst>
                <a:tab pos="1637030" algn="l"/>
                <a:tab pos="2487295" algn="l"/>
              </a:tabLst>
            </a:pPr>
            <a:r>
              <a:rPr sz="2400" spc="-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Clear</a:t>
            </a:r>
            <a:r>
              <a:rPr lang="en-US"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lang="en-US"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lang="en-US"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eservoir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1054735" algn="l"/>
                <a:tab pos="1910080" algn="l"/>
                <a:tab pos="3159760" algn="l"/>
                <a:tab pos="3543300" algn="l"/>
                <a:tab pos="4779645" algn="l"/>
                <a:tab pos="5194300" algn="l"/>
                <a:tab pos="5761355" algn="l"/>
                <a:tab pos="7104380" algn="l"/>
                <a:tab pos="7718425" algn="l"/>
              </a:tabLst>
            </a:pP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Cle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lang="en-US"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res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rvo</a:t>
            </a:r>
            <a:r>
              <a:rPr sz="2400" spc="-6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</a:t>
            </a: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vided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at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trea</a:t>
            </a:r>
            <a:r>
              <a:rPr sz="2400" spc="-8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</a:t>
            </a:r>
            <a:r>
              <a:rPr sz="2400" spc="-13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ment</a:t>
            </a:r>
            <a:r>
              <a:rPr lang="en-US" sz="2400" spc="-13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9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site</a:t>
            </a:r>
            <a:r>
              <a:rPr lang="en-US" sz="2400" spc="-9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14629">
              <a:lnSpc>
                <a:spcPct val="100000"/>
              </a:lnSpc>
              <a:spcBef>
                <a:spcPts val="5"/>
              </a:spcBef>
              <a:tabLst>
                <a:tab pos="1005840" algn="l"/>
                <a:tab pos="2040889" algn="l"/>
              </a:tabLst>
            </a:pP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 s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tore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treated	</a:t>
            </a:r>
            <a:r>
              <a:rPr lang="en-US"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42264" indent="-342900" algn="just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</a:pP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Service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reservoir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equalizes the 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hourly </a:t>
            </a:r>
            <a:r>
              <a:rPr sz="2400" spc="-15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demand  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fluctuations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stores the</a:t>
            </a:r>
            <a:r>
              <a:rPr sz="2400" spc="43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for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break 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down 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reserve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fire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fighting</a:t>
            </a:r>
            <a:r>
              <a:rPr sz="2400" spc="7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purpose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E0649568-D967-4A78-A63C-59ED1A824C93}"/>
              </a:ext>
            </a:extLst>
          </p:cNvPr>
          <p:cNvSpPr txBox="1"/>
          <p:nvPr/>
        </p:nvSpPr>
        <p:spPr>
          <a:xfrm>
            <a:off x="8477148" y="6271959"/>
            <a:ext cx="336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53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D2477-8C1A-4E51-A2D1-74B841895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7169462" cy="4770951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F8ABA9A1-A6C4-45FE-9236-57BDA6DF40D6}"/>
              </a:ext>
            </a:extLst>
          </p:cNvPr>
          <p:cNvSpPr txBox="1"/>
          <p:nvPr/>
        </p:nvSpPr>
        <p:spPr>
          <a:xfrm>
            <a:off x="3401800" y="5697260"/>
            <a:ext cx="219466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Fig: Reservoir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F0C7372-1F61-423B-9B2E-C7CC87267888}"/>
              </a:ext>
            </a:extLst>
          </p:cNvPr>
          <p:cNvSpPr txBox="1"/>
          <p:nvPr/>
        </p:nvSpPr>
        <p:spPr>
          <a:xfrm>
            <a:off x="1044096" y="5387978"/>
            <a:ext cx="56356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i="1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https://www.britannica.com</a:t>
            </a:r>
            <a:endParaRPr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30B398D-C9A7-4FCF-B1B0-E96690619D44}"/>
              </a:ext>
            </a:extLst>
          </p:cNvPr>
          <p:cNvSpPr txBox="1"/>
          <p:nvPr/>
        </p:nvSpPr>
        <p:spPr>
          <a:xfrm>
            <a:off x="8610600" y="6248400"/>
            <a:ext cx="336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54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435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17861"/>
            <a:ext cx="487426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195" dirty="0">
                <a:latin typeface="Vrinda" panose="020B0502040204020203" pitchFamily="34" charset="0"/>
                <a:cs typeface="Vrinda" panose="020B0502040204020203" pitchFamily="34" charset="0"/>
              </a:rPr>
              <a:t>i) </a:t>
            </a:r>
            <a:r>
              <a:rPr sz="2400" b="1" spc="-185" dirty="0">
                <a:latin typeface="Vrinda" panose="020B0502040204020203" pitchFamily="34" charset="0"/>
                <a:cs typeface="Vrinda" panose="020B0502040204020203" pitchFamily="34" charset="0"/>
              </a:rPr>
              <a:t>Distribution</a:t>
            </a:r>
            <a:r>
              <a:rPr sz="2400" b="1" spc="19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b="1" spc="-145" dirty="0">
                <a:latin typeface="Vrinda" panose="020B0502040204020203" pitchFamily="34" charset="0"/>
                <a:cs typeface="Vrinda" panose="020B0502040204020203" pitchFamily="34" charset="0"/>
              </a:rPr>
              <a:t>system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127F022-B30A-4AB5-ACE4-EDBAFC30A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7467600" cy="468056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Distribution system is a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network of pipeline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to convey the water from the service reservoir to the consumer premises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It is designed for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maximum or peak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The pipelines in the distribution system are classified as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main, sub-mains, branches and laterals.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The layout of the distribution system can be in the form of </a:t>
            </a:r>
            <a:r>
              <a:rPr lang="en-US" sz="24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branched system, looped system or combination </a:t>
            </a:r>
            <a:r>
              <a:rPr lang="en-US" sz="2400" dirty="0">
                <a:latin typeface="Vrinda" panose="020B0502040204020203" pitchFamily="34" charset="0"/>
                <a:cs typeface="Vrinda" panose="020B0502040204020203" pitchFamily="34" charset="0"/>
              </a:rPr>
              <a:t>of branched and looped systems.</a:t>
            </a: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107A7831-95DA-4422-9FF3-54D563ADB6DE}"/>
              </a:ext>
            </a:extLst>
          </p:cNvPr>
          <p:cNvSpPr txBox="1"/>
          <p:nvPr/>
        </p:nvSpPr>
        <p:spPr>
          <a:xfrm>
            <a:off x="8532368" y="6128367"/>
            <a:ext cx="3365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55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0085966-9F27-4AD9-BCF5-18ECFAA53B91}"/>
              </a:ext>
            </a:extLst>
          </p:cNvPr>
          <p:cNvSpPr txBox="1"/>
          <p:nvPr/>
        </p:nvSpPr>
        <p:spPr>
          <a:xfrm>
            <a:off x="838200" y="5072057"/>
            <a:ext cx="56356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i="1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https://www.newmarket.ca</a:t>
            </a:r>
            <a:endParaRPr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3F2A4F5-F764-4815-9239-4785E6CED581}"/>
              </a:ext>
            </a:extLst>
          </p:cNvPr>
          <p:cNvSpPr txBox="1"/>
          <p:nvPr/>
        </p:nvSpPr>
        <p:spPr>
          <a:xfrm>
            <a:off x="2209800" y="5506791"/>
            <a:ext cx="56356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Fig: Water Distribution System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2D9B4-516C-4573-AC04-84DE754D1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4" y="1067955"/>
            <a:ext cx="7786872" cy="4080457"/>
          </a:xfrm>
          <a:prstGeom prst="rect">
            <a:avLst/>
          </a:prstGeom>
        </p:spPr>
      </p:pic>
      <p:sp>
        <p:nvSpPr>
          <p:cNvPr id="6" name="object 7">
            <a:extLst>
              <a:ext uri="{FF2B5EF4-FFF2-40B4-BE49-F238E27FC236}">
                <a16:creationId xmlns:a16="http://schemas.microsoft.com/office/drawing/2014/main" id="{574B37E7-47D5-4BEF-9193-DE2E5666D7C0}"/>
              </a:ext>
            </a:extLst>
          </p:cNvPr>
          <p:cNvSpPr txBox="1"/>
          <p:nvPr/>
        </p:nvSpPr>
        <p:spPr>
          <a:xfrm>
            <a:off x="8465436" y="6247327"/>
            <a:ext cx="44996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56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712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601081"/>
            <a:ext cx="662686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295" dirty="0">
                <a:latin typeface="Vrinda" panose="020B0502040204020203" pitchFamily="34" charset="0"/>
                <a:cs typeface="Vrinda" panose="020B0502040204020203" pitchFamily="34" charset="0"/>
              </a:rPr>
              <a:t>j) </a:t>
            </a:r>
            <a:r>
              <a:rPr sz="2400" b="1" spc="-130" dirty="0">
                <a:latin typeface="Vrinda" panose="020B0502040204020203" pitchFamily="34" charset="0"/>
                <a:cs typeface="Vrinda" panose="020B0502040204020203" pitchFamily="34" charset="0"/>
              </a:rPr>
              <a:t>Break </a:t>
            </a:r>
            <a:r>
              <a:rPr sz="2400" b="1" spc="-135" dirty="0">
                <a:latin typeface="Vrinda" panose="020B0502040204020203" pitchFamily="34" charset="0"/>
                <a:cs typeface="Vrinda" panose="020B0502040204020203" pitchFamily="34" charset="0"/>
              </a:rPr>
              <a:t>pressure</a:t>
            </a:r>
            <a:r>
              <a:rPr sz="2400" b="1" spc="-229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b="1" spc="-200" dirty="0">
                <a:latin typeface="Vrinda" panose="020B0502040204020203" pitchFamily="34" charset="0"/>
                <a:cs typeface="Vrinda" panose="020B0502040204020203" pitchFamily="34" charset="0"/>
              </a:rPr>
              <a:t>chamber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0687" y="1305254"/>
            <a:ext cx="830262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27965" algn="l"/>
              </a:tabLst>
            </a:pP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Break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pressure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chamber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</a:t>
            </a:r>
            <a:r>
              <a:rPr sz="2400" spc="48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chamber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or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tank  located 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 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distribution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system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break 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excessive </a:t>
            </a:r>
            <a:r>
              <a:rPr sz="2400" spc="-10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internal 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pressure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built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sz="2400" spc="-2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pipeline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62200" y="2694432"/>
            <a:ext cx="4495800" cy="2980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051175" y="6092748"/>
            <a:ext cx="3346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Fig: Break pressure</a:t>
            </a:r>
            <a:r>
              <a:rPr sz="2400" spc="-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tank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10DBDC9-7811-42D4-A29E-849740FE539B}"/>
              </a:ext>
            </a:extLst>
          </p:cNvPr>
          <p:cNvSpPr txBox="1"/>
          <p:nvPr/>
        </p:nvSpPr>
        <p:spPr>
          <a:xfrm>
            <a:off x="2362200" y="5675100"/>
            <a:ext cx="56356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i="1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https://www.britannica.com</a:t>
            </a:r>
            <a:endParaRPr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AAFA55E-980B-4A1D-8771-D3A86CB950A4}"/>
              </a:ext>
            </a:extLst>
          </p:cNvPr>
          <p:cNvSpPr txBox="1"/>
          <p:nvPr/>
        </p:nvSpPr>
        <p:spPr>
          <a:xfrm>
            <a:off x="8465436" y="6247327"/>
            <a:ext cx="44996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57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686" y="1703232"/>
            <a:ext cx="5208905" cy="44473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350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27965" algn="l"/>
              </a:tabLst>
            </a:pP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structure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pipeline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from 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where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distributed</a:t>
            </a:r>
            <a:r>
              <a:rPr sz="2400" spc="4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to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consumers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27965" algn="l"/>
                <a:tab pos="626110" algn="l"/>
                <a:tab pos="1085215" algn="l"/>
                <a:tab pos="1937385" algn="l"/>
                <a:tab pos="2411095" algn="l"/>
                <a:tab pos="3354704" algn="l"/>
                <a:tab pos="4360545" algn="l"/>
              </a:tabLst>
            </a:pP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It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used	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areas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where</a:t>
            </a:r>
            <a:r>
              <a:rPr lang="en-US"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private</a:t>
            </a:r>
            <a:endParaRPr sz="2400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95250" algn="ctr">
              <a:lnSpc>
                <a:spcPct val="100000"/>
              </a:lnSpc>
              <a:spcBef>
                <a:spcPts val="5"/>
              </a:spcBef>
              <a:tabLst>
                <a:tab pos="1543050" algn="l"/>
                <a:tab pos="3052445" algn="l"/>
                <a:tab pos="3433445" algn="l"/>
                <a:tab pos="3996054" algn="l"/>
              </a:tabLst>
            </a:pPr>
            <a:r>
              <a:rPr lang="en-US"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 </a:t>
            </a:r>
            <a:r>
              <a:rPr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household</a:t>
            </a:r>
            <a:r>
              <a:rPr lang="en-US"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connection	</a:t>
            </a:r>
            <a:r>
              <a:rPr sz="2400" spc="-8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	</a:t>
            </a:r>
            <a:r>
              <a:rPr sz="2400" spc="-114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not	</a:t>
            </a:r>
            <a:r>
              <a:rPr sz="2400" spc="-10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feasible</a:t>
            </a:r>
            <a:endParaRPr lang="en-US" sz="2400" spc="-105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438150" indent="-342900" algn="ctr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Ø"/>
              <a:tabLst>
                <a:tab pos="1543050" algn="l"/>
                <a:tab pos="3052445" algn="l"/>
                <a:tab pos="3433445" algn="l"/>
                <a:tab pos="3996054" algn="l"/>
              </a:tabLst>
            </a:pPr>
            <a:endParaRPr lang="en-US" sz="2400" spc="-105" dirty="0">
              <a:solidFill>
                <a:srgbClr val="FFFF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438150" indent="-342900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Ø"/>
              <a:tabLst>
                <a:tab pos="1543050" algn="l"/>
                <a:tab pos="3052445" algn="l"/>
                <a:tab pos="3433445" algn="l"/>
                <a:tab pos="3996054" algn="l"/>
              </a:tabLst>
            </a:pPr>
            <a:r>
              <a:rPr lang="en-US" sz="2400" spc="-105" dirty="0">
                <a:latin typeface="Vrinda" panose="020B0502040204020203" pitchFamily="34" charset="0"/>
                <a:cs typeface="Vrinda" panose="020B0502040204020203" pitchFamily="34" charset="0"/>
              </a:rPr>
              <a:t>It is also provided in the urban water supply system where the people cannot afford the private household connection</a:t>
            </a:r>
          </a:p>
          <a:p>
            <a:pPr marL="95250">
              <a:lnSpc>
                <a:spcPct val="100000"/>
              </a:lnSpc>
              <a:spcBef>
                <a:spcPts val="5"/>
              </a:spcBef>
              <a:tabLst>
                <a:tab pos="1543050" algn="l"/>
                <a:tab pos="3052445" algn="l"/>
                <a:tab pos="3433445" algn="l"/>
                <a:tab pos="3996054" algn="l"/>
              </a:tabLst>
            </a:pPr>
            <a:endParaRPr lang="en-US" sz="2400" spc="-105" dirty="0">
              <a:solidFill>
                <a:srgbClr val="00AFEF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4686" y="723439"/>
            <a:ext cx="5351211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204" dirty="0">
                <a:latin typeface="Vrinda" panose="020B0502040204020203" pitchFamily="34" charset="0"/>
                <a:cs typeface="Vrinda" panose="020B0502040204020203" pitchFamily="34" charset="0"/>
              </a:rPr>
              <a:t>k) </a:t>
            </a:r>
            <a:r>
              <a:rPr sz="2400" b="1" spc="-120" dirty="0">
                <a:latin typeface="Vrinda" panose="020B0502040204020203" pitchFamily="34" charset="0"/>
                <a:cs typeface="Vrinda" panose="020B0502040204020203" pitchFamily="34" charset="0"/>
              </a:rPr>
              <a:t>Public </a:t>
            </a:r>
            <a:r>
              <a:rPr sz="2400" b="1" spc="-150" dirty="0">
                <a:latin typeface="Vrinda" panose="020B0502040204020203" pitchFamily="34" charset="0"/>
                <a:cs typeface="Vrinda" panose="020B0502040204020203" pitchFamily="34" charset="0"/>
              </a:rPr>
              <a:t>stand</a:t>
            </a:r>
            <a:r>
              <a:rPr sz="2400" b="1" spc="31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b="1" spc="-95" dirty="0">
                <a:latin typeface="Vrinda" panose="020B0502040204020203" pitchFamily="34" charset="0"/>
                <a:cs typeface="Vrinda" panose="020B0502040204020203" pitchFamily="34" charset="0"/>
              </a:rPr>
              <a:t>posts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34202" y="3368420"/>
            <a:ext cx="3101975" cy="939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0085" algn="l"/>
                <a:tab pos="1580515" algn="l"/>
                <a:tab pos="2433320" algn="l"/>
              </a:tabLst>
            </a:pPr>
            <a:r>
              <a:rPr sz="2400" spc="-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</a:t>
            </a:r>
            <a:r>
              <a:rPr sz="2400" spc="-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: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public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stand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post</a:t>
            </a:r>
            <a:endParaRPr lang="en-US"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4925">
              <a:lnSpc>
                <a:spcPct val="100000"/>
              </a:lnSpc>
              <a:spcBef>
                <a:spcPts val="2150"/>
              </a:spcBef>
            </a:pPr>
            <a:r>
              <a:rPr lang="en-US" sz="1800" i="1" spc="-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https://www.flickr.com</a:t>
            </a:r>
            <a:endParaRPr lang="en-US" sz="1800"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9CB9B5-712F-4B58-8E4D-9F70776D9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84" y="1625345"/>
            <a:ext cx="2619375" cy="1743075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1FB9F4F0-0BE8-43F7-87A1-53D4282C57E1}"/>
              </a:ext>
            </a:extLst>
          </p:cNvPr>
          <p:cNvSpPr txBox="1"/>
          <p:nvPr/>
        </p:nvSpPr>
        <p:spPr>
          <a:xfrm>
            <a:off x="8465436" y="6247327"/>
            <a:ext cx="44996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58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257301"/>
            <a:ext cx="35801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85" dirty="0">
                <a:latin typeface="Vrinda" panose="020B0502040204020203" pitchFamily="34" charset="0"/>
                <a:cs typeface="Vrinda" panose="020B0502040204020203" pitchFamily="34" charset="0"/>
              </a:rPr>
              <a:t>l) </a:t>
            </a:r>
            <a:r>
              <a:rPr sz="2400" b="1" spc="-60" dirty="0">
                <a:latin typeface="Vrinda" panose="020B0502040204020203" pitchFamily="34" charset="0"/>
                <a:cs typeface="Vrinda" panose="020B0502040204020203" pitchFamily="34" charset="0"/>
              </a:rPr>
              <a:t>Valves </a:t>
            </a:r>
            <a:r>
              <a:rPr sz="2400" b="1" spc="-155" dirty="0">
                <a:latin typeface="Vrinda" panose="020B0502040204020203" pitchFamily="34" charset="0"/>
                <a:cs typeface="Vrinda" panose="020B0502040204020203" pitchFamily="34" charset="0"/>
              </a:rPr>
              <a:t>and</a:t>
            </a:r>
            <a:r>
              <a:rPr sz="2400" b="1" spc="225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b="1" spc="-180" dirty="0">
                <a:latin typeface="Vrinda" panose="020B0502040204020203" pitchFamily="34" charset="0"/>
                <a:cs typeface="Vrinda" panose="020B0502040204020203" pitchFamily="34" charset="0"/>
              </a:rPr>
              <a:t>fittings</a:t>
            </a:r>
          </a:p>
        </p:txBody>
      </p:sp>
      <p:sp>
        <p:nvSpPr>
          <p:cNvPr id="3" name="object 3"/>
          <p:cNvSpPr/>
          <p:nvPr/>
        </p:nvSpPr>
        <p:spPr>
          <a:xfrm>
            <a:off x="6350635" y="2244446"/>
            <a:ext cx="2350008" cy="1906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3541" y="990600"/>
            <a:ext cx="8588375" cy="519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044825" indent="-342900" algn="just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  <a:tabLst>
                <a:tab pos="227965" algn="l"/>
              </a:tabLst>
            </a:pP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Valves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are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2400" spc="-120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accessories</a:t>
            </a:r>
            <a:r>
              <a:rPr sz="2400" spc="-120" dirty="0">
                <a:solidFill>
                  <a:srgbClr val="00AFE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provided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 </a:t>
            </a:r>
            <a:r>
              <a:rPr sz="2400" spc="48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sz="2400" spc="43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pipeline to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regulate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control 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 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flow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355600" marR="3414395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27965" algn="l"/>
                <a:tab pos="867410" algn="l"/>
                <a:tab pos="1095375" algn="l"/>
                <a:tab pos="1293495" algn="l"/>
                <a:tab pos="2099945" algn="l"/>
                <a:tab pos="2344420" algn="l"/>
                <a:tab pos="2726690" algn="l"/>
                <a:tab pos="3058160" algn="l"/>
                <a:tab pos="3288665" algn="l"/>
                <a:tab pos="3636645" algn="l"/>
                <a:tab pos="4419600" algn="l"/>
              </a:tabLst>
            </a:pPr>
            <a:r>
              <a:rPr lang="en-US" sz="2400" spc="-12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Valve chamber </a:t>
            </a:r>
            <a:r>
              <a:rPr lang="en-US" sz="2400" spc="-125" dirty="0">
                <a:latin typeface="Vrinda" panose="020B0502040204020203" pitchFamily="34" charset="0"/>
                <a:cs typeface="Vrinda" panose="020B0502040204020203" pitchFamily="34" charset="0"/>
              </a:rPr>
              <a:t>is a location where more than one valves are located</a:t>
            </a:r>
          </a:p>
          <a:p>
            <a:pPr marL="355600" marR="3414395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27965" algn="l"/>
                <a:tab pos="867410" algn="l"/>
                <a:tab pos="1095375" algn="l"/>
                <a:tab pos="1293495" algn="l"/>
                <a:tab pos="2099945" algn="l"/>
                <a:tab pos="2344420" algn="l"/>
                <a:tab pos="2726690" algn="l"/>
                <a:tab pos="3058160" algn="l"/>
                <a:tab pos="3288665" algn="l"/>
                <a:tab pos="3636645" algn="l"/>
                <a:tab pos="4419600" algn="l"/>
              </a:tabLst>
            </a:pPr>
            <a:r>
              <a:rPr lang="en-US" sz="2400" spc="-125" dirty="0">
                <a:latin typeface="Vrinda" panose="020B0502040204020203" pitchFamily="34" charset="0"/>
                <a:cs typeface="Vrinda" panose="020B0502040204020203" pitchFamily="34" charset="0"/>
              </a:rPr>
              <a:t>The fittings are used in the water supply system for its proper functioning and utilization.</a:t>
            </a:r>
          </a:p>
          <a:p>
            <a:pPr marL="355600" marR="3414395" indent="-342900">
              <a:lnSpc>
                <a:spcPct val="100000"/>
              </a:lnSpc>
              <a:spcBef>
                <a:spcPts val="2880"/>
              </a:spcBef>
              <a:buFont typeface="Wingdings" panose="05000000000000000000" pitchFamily="2" charset="2"/>
              <a:buChar char="Ø"/>
              <a:tabLst>
                <a:tab pos="227965" algn="l"/>
                <a:tab pos="867410" algn="l"/>
                <a:tab pos="1095375" algn="l"/>
                <a:tab pos="1293495" algn="l"/>
                <a:tab pos="2099945" algn="l"/>
                <a:tab pos="2344420" algn="l"/>
                <a:tab pos="2726690" algn="l"/>
                <a:tab pos="3058160" algn="l"/>
                <a:tab pos="3288665" algn="l"/>
                <a:tab pos="3636645" algn="l"/>
                <a:tab pos="4419600" algn="l"/>
              </a:tabLst>
            </a:pPr>
            <a:r>
              <a:rPr lang="en-US" sz="2400" spc="-125" dirty="0">
                <a:latin typeface="Vrinda" panose="020B0502040204020203" pitchFamily="34" charset="0"/>
                <a:cs typeface="Vrinda" panose="020B0502040204020203" pitchFamily="34" charset="0"/>
              </a:rPr>
              <a:t>Some of the commonly used fittings include bends, reducers, crosses, </a:t>
            </a:r>
            <a:r>
              <a:rPr lang="en-US" sz="2400" spc="-125" dirty="0" err="1">
                <a:latin typeface="Vrinda" panose="020B0502040204020203" pitchFamily="34" charset="0"/>
                <a:cs typeface="Vrinda" panose="020B0502040204020203" pitchFamily="34" charset="0"/>
              </a:rPr>
              <a:t>angles,etc</a:t>
            </a:r>
            <a:r>
              <a:rPr lang="en-US" sz="2400" spc="-125" dirty="0">
                <a:latin typeface="Vrinda" panose="020B0502040204020203" pitchFamily="34" charset="0"/>
                <a:cs typeface="Vrinda" panose="020B0502040204020203" pitchFamily="34" charset="0"/>
              </a:rPr>
              <a:t>.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52DA7E4-AF66-432D-8379-FE61BF69E4F5}"/>
              </a:ext>
            </a:extLst>
          </p:cNvPr>
          <p:cNvSpPr txBox="1"/>
          <p:nvPr/>
        </p:nvSpPr>
        <p:spPr>
          <a:xfrm>
            <a:off x="5802646" y="4212290"/>
            <a:ext cx="56356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i="1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https://www.britannica.com</a:t>
            </a:r>
            <a:endParaRPr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2917BE4-1DC6-4F02-BCAE-675B25951E26}"/>
              </a:ext>
            </a:extLst>
          </p:cNvPr>
          <p:cNvSpPr txBox="1"/>
          <p:nvPr/>
        </p:nvSpPr>
        <p:spPr>
          <a:xfrm>
            <a:off x="8465436" y="6247327"/>
            <a:ext cx="44996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59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654" y="374798"/>
            <a:ext cx="839787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 dirty="0">
                <a:solidFill>
                  <a:srgbClr val="FFC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1.1.1 </a:t>
            </a:r>
            <a:r>
              <a:rPr sz="3200" spc="-180" dirty="0">
                <a:latin typeface="Vrinda" panose="020B0502040204020203" pitchFamily="34" charset="0"/>
                <a:cs typeface="Vrinda" panose="020B0502040204020203" pitchFamily="34" charset="0"/>
              </a:rPr>
              <a:t>Effect </a:t>
            </a:r>
            <a:r>
              <a:rPr sz="3200" spc="-210" dirty="0"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3200" spc="-95" dirty="0">
                <a:latin typeface="Vrinda" panose="020B0502040204020203" pitchFamily="34" charset="0"/>
                <a:cs typeface="Vrinda" panose="020B0502040204020203" pitchFamily="34" charset="0"/>
              </a:rPr>
              <a:t>Decrease </a:t>
            </a:r>
            <a:r>
              <a:rPr sz="3200" spc="-210" dirty="0"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3200" spc="-200" dirty="0">
                <a:latin typeface="Vrinda" panose="020B0502040204020203" pitchFamily="34" charset="0"/>
                <a:cs typeface="Vrinda" panose="020B0502040204020203" pitchFamily="34" charset="0"/>
              </a:rPr>
              <a:t>in </a:t>
            </a:r>
            <a:r>
              <a:rPr sz="3200" spc="-215" dirty="0">
                <a:latin typeface="Vrinda" panose="020B0502040204020203" pitchFamily="34" charset="0"/>
                <a:cs typeface="Vrinda" panose="020B0502040204020203" pitchFamily="34" charset="0"/>
              </a:rPr>
              <a:t>human</a:t>
            </a:r>
            <a:r>
              <a:rPr sz="3200" spc="26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3200" spc="-185" dirty="0">
                <a:latin typeface="Vrinda" panose="020B0502040204020203" pitchFamily="34" charset="0"/>
                <a:cs typeface="Vrinda" panose="020B0502040204020203" pitchFamily="34" charset="0"/>
              </a:rPr>
              <a:t>body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654" y="1234712"/>
            <a:ext cx="9005326" cy="294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4629">
              <a:lnSpc>
                <a:spcPct val="100000"/>
              </a:lnSpc>
              <a:spcBef>
                <a:spcPts val="100"/>
              </a:spcBef>
              <a:buChar char="•"/>
              <a:tabLst>
                <a:tab pos="227965" algn="l"/>
                <a:tab pos="2060575" algn="l"/>
                <a:tab pos="3050540" algn="l"/>
                <a:tab pos="3766820" algn="l"/>
              </a:tabLst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1%</a:t>
            </a:r>
            <a:r>
              <a:rPr sz="2400" spc="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decrease	</a:t>
            </a:r>
            <a:r>
              <a:rPr sz="2400" spc="-1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makes	</a:t>
            </a:r>
            <a:r>
              <a:rPr sz="2400" spc="-1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man	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thirsty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27329" marR="5080" indent="-214629">
              <a:lnSpc>
                <a:spcPct val="100000"/>
              </a:lnSpc>
              <a:spcBef>
                <a:spcPts val="2810"/>
              </a:spcBef>
              <a:buChar char="•"/>
              <a:tabLst>
                <a:tab pos="227965" algn="l"/>
                <a:tab pos="889000" algn="l"/>
                <a:tab pos="1704339" algn="l"/>
                <a:tab pos="2291080" algn="l"/>
                <a:tab pos="2778760" algn="l"/>
                <a:tab pos="3306445" algn="l"/>
                <a:tab pos="3723640" algn="l"/>
                <a:tab pos="4525645" algn="l"/>
                <a:tab pos="5004435" algn="l"/>
                <a:tab pos="5089525" algn="l"/>
                <a:tab pos="5728335" algn="l"/>
                <a:tab pos="6147435" algn="l"/>
                <a:tab pos="7411084" algn="l"/>
              </a:tabLst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5</a:t>
            </a:r>
            <a:r>
              <a:rPr sz="2400" spc="-4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%</a:t>
            </a:r>
            <a:r>
              <a:rPr lang="en-US" sz="2400" spc="-4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 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decre</a:t>
            </a:r>
            <a:r>
              <a:rPr sz="2400" spc="-15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se</a:t>
            </a:r>
            <a:r>
              <a:rPr lang="en-US"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</a:t>
            </a:r>
            <a:r>
              <a:rPr lang="en-US"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</a:t>
            </a:r>
            <a:r>
              <a:rPr sz="2400" spc="-1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clin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lang="en-US"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mu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cle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trength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endurance</a:t>
            </a:r>
            <a:r>
              <a:rPr lang="en-US"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significantly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resulting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in fatigue</a:t>
            </a:r>
            <a:endParaRPr lang="en-US" sz="2400" spc="-114" dirty="0">
              <a:solidFill>
                <a:srgbClr val="FFFFFF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27329" marR="5080" indent="-214629">
              <a:lnSpc>
                <a:spcPct val="100000"/>
              </a:lnSpc>
              <a:spcBef>
                <a:spcPts val="2810"/>
              </a:spcBef>
              <a:buChar char="•"/>
              <a:tabLst>
                <a:tab pos="227965" algn="l"/>
                <a:tab pos="889000" algn="l"/>
                <a:tab pos="1704339" algn="l"/>
                <a:tab pos="2291080" algn="l"/>
                <a:tab pos="2778760" algn="l"/>
                <a:tab pos="3306445" algn="l"/>
                <a:tab pos="3723640" algn="l"/>
                <a:tab pos="4525645" algn="l"/>
                <a:tab pos="5004435" algn="l"/>
                <a:tab pos="5089525" algn="l"/>
                <a:tab pos="5728335" algn="l"/>
                <a:tab pos="6147435" algn="l"/>
                <a:tab pos="7411084" algn="l"/>
              </a:tabLst>
            </a:pPr>
            <a:r>
              <a:rPr sz="2400" spc="-2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10%</a:t>
            </a:r>
            <a:r>
              <a:rPr lang="en-US" sz="2400" spc="-24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loss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causes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delirium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</a:t>
            </a:r>
            <a:r>
              <a:rPr lang="en-US"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blurred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vision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27329" indent="-214629">
              <a:lnSpc>
                <a:spcPct val="100000"/>
              </a:lnSpc>
              <a:spcBef>
                <a:spcPts val="2880"/>
              </a:spcBef>
              <a:buChar char="•"/>
              <a:tabLst>
                <a:tab pos="227965" algn="l"/>
                <a:tab pos="974090" algn="l"/>
                <a:tab pos="2283460" algn="l"/>
                <a:tab pos="3333750" algn="l"/>
              </a:tabLst>
            </a:pPr>
            <a:r>
              <a:rPr sz="2400" spc="-125" dirty="0">
                <a:solidFill>
                  <a:srgbClr val="C00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20%</a:t>
            </a:r>
            <a:r>
              <a:rPr lang="en-US" sz="2400" spc="-125" dirty="0">
                <a:solidFill>
                  <a:srgbClr val="C00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14" dirty="0">
                <a:solidFill>
                  <a:srgbClr val="C00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reduction</a:t>
            </a:r>
            <a:r>
              <a:rPr lang="en-US" sz="2400" spc="-114" dirty="0">
                <a:solidFill>
                  <a:srgbClr val="C00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30" dirty="0">
                <a:solidFill>
                  <a:srgbClr val="C00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causes</a:t>
            </a:r>
            <a:r>
              <a:rPr lang="en-US" sz="2400" spc="-130" dirty="0">
                <a:solidFill>
                  <a:srgbClr val="C00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70" dirty="0">
                <a:solidFill>
                  <a:srgbClr val="C000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DEATH</a:t>
            </a:r>
            <a:endParaRPr sz="2400" dirty="0">
              <a:solidFill>
                <a:srgbClr val="C00000"/>
              </a:solidFill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7816" y="6320739"/>
            <a:ext cx="18097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6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 flipH="1">
            <a:off x="4653061" y="6193379"/>
            <a:ext cx="312268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spc="-5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  <a:hlinkClick r:id="rId2"/>
              </a:rPr>
              <a:t>Source:</a:t>
            </a:r>
            <a:r>
              <a:rPr lang="en-US" sz="1800" i="1" spc="-5" dirty="0" err="1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thestatesman.com</a:t>
            </a:r>
            <a:endParaRPr sz="1800"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1F2CE0-75C0-4ACD-A32C-61147DF438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51" y="3657600"/>
            <a:ext cx="3656749" cy="23841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F11197-624D-4255-A505-832C77E3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7200"/>
            <a:ext cx="7620000" cy="5419725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B55BD3A4-1079-4B3C-8809-E20301C3D658}"/>
              </a:ext>
            </a:extLst>
          </p:cNvPr>
          <p:cNvSpPr txBox="1"/>
          <p:nvPr/>
        </p:nvSpPr>
        <p:spPr>
          <a:xfrm>
            <a:off x="2133600" y="6018644"/>
            <a:ext cx="56356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i="1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https://www.automationforum.in</a:t>
            </a:r>
            <a:endParaRPr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EED9E62-D303-4BA7-B9F6-97099BDA69F7}"/>
              </a:ext>
            </a:extLst>
          </p:cNvPr>
          <p:cNvSpPr txBox="1"/>
          <p:nvPr/>
        </p:nvSpPr>
        <p:spPr>
          <a:xfrm>
            <a:off x="8465436" y="6247327"/>
            <a:ext cx="44996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60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929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D9C822-7995-4E91-A9A8-1E2AFC5B8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6099"/>
            <a:ext cx="5715000" cy="5622701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05545917-A712-41B9-AF35-EAFCA3EE4F22}"/>
              </a:ext>
            </a:extLst>
          </p:cNvPr>
          <p:cNvSpPr txBox="1"/>
          <p:nvPr/>
        </p:nvSpPr>
        <p:spPr>
          <a:xfrm>
            <a:off x="2362200" y="6025166"/>
            <a:ext cx="56356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i="1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https://www.blog.parker.com</a:t>
            </a:r>
            <a:endParaRPr i="1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EE09FD8C-E39E-4F4C-A7C2-BBA3E47EA655}"/>
              </a:ext>
            </a:extLst>
          </p:cNvPr>
          <p:cNvSpPr txBox="1"/>
          <p:nvPr/>
        </p:nvSpPr>
        <p:spPr>
          <a:xfrm>
            <a:off x="2169017" y="5637644"/>
            <a:ext cx="56356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spc="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Fig: Some Hydraulic Hose Fittings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23E4E49B-A4D9-4F0A-BB6C-A00BC95091C5}"/>
              </a:ext>
            </a:extLst>
          </p:cNvPr>
          <p:cNvSpPr txBox="1"/>
          <p:nvPr/>
        </p:nvSpPr>
        <p:spPr>
          <a:xfrm>
            <a:off x="8465436" y="6247327"/>
            <a:ext cx="449964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61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5693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A7FFB-1E58-4DC8-92A0-7755A40E6DFE}"/>
              </a:ext>
            </a:extLst>
          </p:cNvPr>
          <p:cNvSpPr txBox="1"/>
          <p:nvPr/>
        </p:nvSpPr>
        <p:spPr>
          <a:xfrm>
            <a:off x="914400" y="264417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Javanese Text" panose="0200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657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87817" y="6176152"/>
            <a:ext cx="151384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7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5437" y="3048666"/>
            <a:ext cx="156074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Household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9788" y="3117202"/>
            <a:ext cx="1369787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Industrial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6611" y="5649497"/>
            <a:ext cx="2438399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Powe</a:t>
            </a:r>
            <a:r>
              <a:rPr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lang="en-US"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Generation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39788" y="5668275"/>
            <a:ext cx="1680212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Recreationa</a:t>
            </a: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33119" y="388196"/>
            <a:ext cx="7854697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FF00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1.1.2 </a:t>
            </a:r>
            <a:r>
              <a:rPr sz="3200" dirty="0">
                <a:latin typeface="Vrinda" panose="020B0502040204020203" pitchFamily="34" charset="0"/>
                <a:cs typeface="Vrinda" panose="020B0502040204020203" pitchFamily="34" charset="0"/>
              </a:rPr>
              <a:t>Uses of</a:t>
            </a:r>
            <a:r>
              <a:rPr lang="en-US" sz="3200" dirty="0">
                <a:latin typeface="Vrinda" panose="020B0502040204020203" pitchFamily="34" charset="0"/>
                <a:cs typeface="Vrinda" panose="020B0502040204020203" pitchFamily="34" charset="0"/>
              </a:rPr>
              <a:t> water</a:t>
            </a:r>
            <a:r>
              <a:rPr sz="3200" spc="-10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endParaRPr sz="3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46DBED-F833-484B-8611-F7814F53D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14" y="1108764"/>
            <a:ext cx="3496772" cy="18611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386118-C8A9-4F04-8480-02FB25B320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228" y="1171192"/>
            <a:ext cx="3496772" cy="18774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467BA7-7961-4E2E-93DE-E2D8EF5A1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" y="3638326"/>
            <a:ext cx="3489259" cy="1869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713C1D-643A-474F-9728-7C47B289A4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228" y="3638326"/>
            <a:ext cx="3489259" cy="18611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83209"/>
            <a:ext cx="761746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0" dirty="0">
                <a:latin typeface="Vrinda" panose="020B0502040204020203" pitchFamily="34" charset="0"/>
                <a:cs typeface="Vrinda" panose="020B0502040204020203" pitchFamily="34" charset="0"/>
              </a:rPr>
              <a:t>Composition </a:t>
            </a:r>
            <a:r>
              <a:rPr sz="3200" spc="-210" dirty="0"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3200" spc="-185" dirty="0">
                <a:latin typeface="Vrinda" panose="020B0502040204020203" pitchFamily="34" charset="0"/>
                <a:cs typeface="Vrinda" panose="020B0502040204020203" pitchFamily="34" charset="0"/>
              </a:rPr>
              <a:t>on</a:t>
            </a:r>
            <a:r>
              <a:rPr lang="en-US" sz="3200" spc="-185" dirty="0">
                <a:latin typeface="Vrinda" panose="020B0502040204020203" pitchFamily="34" charset="0"/>
                <a:cs typeface="Vrinda" panose="020B0502040204020203" pitchFamily="34" charset="0"/>
              </a:rPr>
              <a:t> Earth</a:t>
            </a:r>
            <a:r>
              <a:rPr sz="3200" spc="-185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endParaRPr sz="3200" spc="-165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061" y="1061722"/>
            <a:ext cx="8136255" cy="55681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875" indent="-257175">
              <a:lnSpc>
                <a:spcPct val="100000"/>
              </a:lnSpc>
              <a:spcBef>
                <a:spcPts val="100"/>
              </a:spcBef>
              <a:buChar char="•"/>
              <a:tabLst>
                <a:tab pos="269875" algn="l"/>
                <a:tab pos="270510" algn="l"/>
                <a:tab pos="963930" algn="l"/>
                <a:tab pos="1374775" algn="l"/>
                <a:tab pos="2414905" algn="l"/>
                <a:tab pos="3495040" algn="l"/>
                <a:tab pos="3877310" algn="l"/>
                <a:tab pos="5031740" algn="l"/>
                <a:tab pos="5504180" algn="l"/>
              </a:tabLst>
            </a:pPr>
            <a:r>
              <a:rPr lang="en-US" sz="2400" spc="-26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71%	</a:t>
            </a:r>
            <a:r>
              <a:rPr lang="en-US"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	</a:t>
            </a:r>
            <a:r>
              <a:rPr lang="en-US" sz="2400" spc="-6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earth’s	</a:t>
            </a:r>
            <a:r>
              <a:rPr lang="en-US"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surface	</a:t>
            </a:r>
            <a:r>
              <a:rPr lang="en-US"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covered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by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69875" indent="-257175">
              <a:lnSpc>
                <a:spcPct val="100000"/>
              </a:lnSpc>
              <a:spcBef>
                <a:spcPts val="2880"/>
              </a:spcBef>
              <a:buChar char="•"/>
              <a:tabLst>
                <a:tab pos="269875" algn="l"/>
                <a:tab pos="270510" algn="l"/>
                <a:tab pos="1284605" algn="l"/>
                <a:tab pos="1694814" algn="l"/>
                <a:tab pos="2305685" algn="l"/>
                <a:tab pos="3157220" algn="l"/>
                <a:tab pos="3538220" algn="l"/>
                <a:tab pos="4406900" algn="l"/>
                <a:tab pos="4804410" algn="l"/>
                <a:tab pos="5565140" algn="l"/>
                <a:tab pos="6205220" algn="l"/>
              </a:tabLst>
            </a:pPr>
            <a:r>
              <a:rPr sz="2400" spc="-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96.5%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	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this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found	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seas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	</a:t>
            </a:r>
            <a:r>
              <a:rPr sz="2400" spc="-13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oceans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69875" indent="-257175">
              <a:lnSpc>
                <a:spcPct val="100000"/>
              </a:lnSpc>
              <a:spcBef>
                <a:spcPts val="2880"/>
              </a:spcBef>
              <a:buChar char="•"/>
              <a:tabLst>
                <a:tab pos="269875" algn="l"/>
                <a:tab pos="270510" algn="l"/>
                <a:tab pos="1068070" algn="l"/>
                <a:tab pos="1479550" algn="l"/>
                <a:tab pos="2330450" algn="l"/>
                <a:tab pos="2712720" algn="l"/>
                <a:tab pos="3581400" algn="l"/>
                <a:tab pos="4053204" algn="l"/>
              </a:tabLst>
            </a:pPr>
            <a:r>
              <a:rPr sz="2400" spc="-16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1.7%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found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as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groundwater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69875" marR="768350" indent="-257175">
              <a:lnSpc>
                <a:spcPct val="100000"/>
              </a:lnSpc>
              <a:spcBef>
                <a:spcPts val="2885"/>
              </a:spcBef>
              <a:buChar char="•"/>
              <a:tabLst>
                <a:tab pos="269875" algn="l"/>
                <a:tab pos="270510" algn="l"/>
                <a:tab pos="1068070" algn="l"/>
                <a:tab pos="1464310" algn="l"/>
                <a:tab pos="2592070" algn="l"/>
                <a:tab pos="3232150" algn="l"/>
                <a:tab pos="3796665" algn="l"/>
                <a:tab pos="4331335" algn="l"/>
                <a:tab pos="5091430" algn="l"/>
                <a:tab pos="5501640" algn="l"/>
                <a:tab pos="6901815" algn="l"/>
              </a:tabLst>
            </a:pP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1.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7</a:t>
            </a:r>
            <a:r>
              <a:rPr sz="2400" spc="-4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%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glaciers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ice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caps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Antarc</a:t>
            </a:r>
            <a:r>
              <a:rPr sz="2400" spc="-9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tica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  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Greenland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69875" indent="-257175">
              <a:lnSpc>
                <a:spcPct val="100000"/>
              </a:lnSpc>
              <a:spcBef>
                <a:spcPts val="2880"/>
              </a:spcBef>
              <a:buChar char="•"/>
              <a:tabLst>
                <a:tab pos="269875" algn="l"/>
                <a:tab pos="270510" algn="l"/>
                <a:tab pos="1017269" algn="l"/>
                <a:tab pos="1861820" algn="l"/>
                <a:tab pos="2272665" algn="l"/>
                <a:tab pos="3124200" algn="l"/>
                <a:tab pos="3505835" algn="l"/>
                <a:tab pos="4297045" algn="l"/>
              </a:tabLst>
            </a:pP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Only	</a:t>
            </a:r>
            <a:r>
              <a:rPr sz="2400" spc="-7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2.5%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	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fresh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69875" indent="-257175">
              <a:lnSpc>
                <a:spcPct val="100000"/>
              </a:lnSpc>
              <a:spcBef>
                <a:spcPts val="2880"/>
              </a:spcBef>
              <a:buChar char="•"/>
              <a:tabLst>
                <a:tab pos="269875" algn="l"/>
                <a:tab pos="270510" algn="l"/>
                <a:tab pos="1284605" algn="l"/>
                <a:tab pos="1694814" algn="l"/>
                <a:tab pos="2486660" algn="l"/>
                <a:tab pos="3338829" algn="l"/>
                <a:tab pos="3720465" algn="l"/>
                <a:tab pos="4587240" algn="l"/>
                <a:tab pos="5059680" algn="l"/>
                <a:tab pos="5594350" algn="l"/>
                <a:tab pos="6232525" algn="l"/>
              </a:tabLst>
            </a:pPr>
            <a:r>
              <a:rPr sz="2400" spc="-6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98.8%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	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fresh	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water	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found	</a:t>
            </a: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as	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ice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	</a:t>
            </a:r>
            <a:r>
              <a:rPr sz="2400" spc="-12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groundwater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  <a:p>
            <a:pPr marL="269875" indent="-257175">
              <a:lnSpc>
                <a:spcPct val="100000"/>
              </a:lnSpc>
              <a:spcBef>
                <a:spcPts val="2885"/>
              </a:spcBef>
              <a:buChar char="•"/>
              <a:tabLst>
                <a:tab pos="269875" algn="l"/>
                <a:tab pos="270510" algn="l"/>
                <a:tab pos="1213485" algn="l"/>
                <a:tab pos="1930400" algn="l"/>
                <a:tab pos="2781935" algn="l"/>
                <a:tab pos="3192780" algn="l"/>
                <a:tab pos="3653154" algn="l"/>
                <a:tab pos="5111750" algn="l"/>
                <a:tab pos="5494020" algn="l"/>
                <a:tab pos="5889625" algn="l"/>
                <a:tab pos="6846570" algn="l"/>
                <a:tab pos="7665720" algn="l"/>
              </a:tabLst>
            </a:pPr>
            <a:r>
              <a:rPr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Les</a:t>
            </a:r>
            <a:r>
              <a:rPr lang="en-US" sz="2400" spc="-13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 </a:t>
            </a:r>
            <a:r>
              <a:rPr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than</a:t>
            </a:r>
            <a:r>
              <a:rPr lang="en-US" sz="2400" spc="-12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0.3%</a:t>
            </a:r>
            <a:r>
              <a:rPr lang="en-US" sz="2400" spc="-5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of	</a:t>
            </a:r>
            <a:r>
              <a:rPr sz="2400" spc="-7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all	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fresh</a:t>
            </a:r>
            <a:r>
              <a:rPr sz="2400" spc="-17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w</a:t>
            </a:r>
            <a:r>
              <a:rPr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ater</a:t>
            </a:r>
            <a:r>
              <a:rPr lang="en-US" sz="2400" spc="-1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is</a:t>
            </a:r>
            <a:r>
              <a:rPr lang="en-US" sz="2400" spc="-8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in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rive</a:t>
            </a:r>
            <a:r>
              <a:rPr sz="2400" spc="-7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r</a:t>
            </a:r>
            <a:r>
              <a:rPr sz="2400" spc="1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s,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14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lakes</a:t>
            </a:r>
            <a:r>
              <a:rPr sz="240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	</a:t>
            </a:r>
            <a:r>
              <a:rPr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and</a:t>
            </a:r>
            <a:r>
              <a:rPr lang="en-US" sz="2400" spc="-140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 groundwater</a:t>
            </a:r>
            <a:endParaRPr sz="24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59216" y="6325920"/>
            <a:ext cx="1809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8</a:t>
            </a:r>
            <a:endParaRPr sz="220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2597" y="426625"/>
            <a:ext cx="764349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85" dirty="0">
                <a:latin typeface="Vrinda" panose="020B0502040204020203" pitchFamily="34" charset="0"/>
                <a:cs typeface="Vrinda" panose="020B0502040204020203" pitchFamily="34" charset="0"/>
              </a:rPr>
              <a:t>Distribution </a:t>
            </a:r>
            <a:r>
              <a:rPr sz="3200" spc="-210" dirty="0">
                <a:latin typeface="Vrinda" panose="020B0502040204020203" pitchFamily="34" charset="0"/>
                <a:cs typeface="Vrinda" panose="020B0502040204020203" pitchFamily="34" charset="0"/>
              </a:rPr>
              <a:t>of </a:t>
            </a:r>
            <a:r>
              <a:rPr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water </a:t>
            </a:r>
            <a:r>
              <a:rPr sz="3200" spc="-190" dirty="0">
                <a:latin typeface="Vrinda" panose="020B0502040204020203" pitchFamily="34" charset="0"/>
                <a:cs typeface="Vrinda" panose="020B0502040204020203" pitchFamily="34" charset="0"/>
              </a:rPr>
              <a:t>on </a:t>
            </a:r>
            <a:r>
              <a:rPr sz="3200" spc="-270" dirty="0">
                <a:latin typeface="Vrinda" panose="020B0502040204020203" pitchFamily="34" charset="0"/>
                <a:cs typeface="Vrinda" panose="020B0502040204020203" pitchFamily="34" charset="0"/>
              </a:rPr>
              <a:t>the </a:t>
            </a:r>
            <a:r>
              <a:rPr sz="3200" spc="-145" dirty="0">
                <a:latin typeface="Vrinda" panose="020B0502040204020203" pitchFamily="34" charset="0"/>
                <a:cs typeface="Vrinda" panose="020B0502040204020203" pitchFamily="34" charset="0"/>
              </a:rPr>
              <a:t>surface </a:t>
            </a:r>
            <a:r>
              <a:rPr sz="3200" spc="-210" dirty="0">
                <a:latin typeface="Vrinda" panose="020B0502040204020203" pitchFamily="34" charset="0"/>
                <a:cs typeface="Vrinda" panose="020B0502040204020203" pitchFamily="34" charset="0"/>
              </a:rPr>
              <a:t>of</a:t>
            </a:r>
            <a:r>
              <a:rPr sz="3200" spc="50" dirty="0">
                <a:latin typeface="Vrinda" panose="020B0502040204020203" pitchFamily="34" charset="0"/>
                <a:cs typeface="Vrinda" panose="020B0502040204020203" pitchFamily="34" charset="0"/>
              </a:rPr>
              <a:t> </a:t>
            </a:r>
            <a:r>
              <a:rPr lang="en-US" sz="3200" spc="-260" dirty="0">
                <a:latin typeface="Vrinda" panose="020B0502040204020203" pitchFamily="34" charset="0"/>
                <a:cs typeface="Vrinda" panose="020B0502040204020203" pitchFamily="34" charset="0"/>
              </a:rPr>
              <a:t>earth</a:t>
            </a:r>
            <a:endParaRPr sz="3200" spc="-260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xfrm>
            <a:off x="8298922" y="6320348"/>
            <a:ext cx="628813" cy="450353"/>
          </a:xfrm>
          <a:prstGeom prst="rect">
            <a:avLst/>
          </a:prstGeom>
        </p:spPr>
        <p:txBody>
          <a:bodyPr vert="horz" wrap="square" lIns="0" tIns="101193" rIns="0" bIns="0" rtlCol="0">
            <a:spAutoFit/>
          </a:bodyPr>
          <a:lstStyle/>
          <a:p>
            <a:pPr marL="25400">
              <a:lnSpc>
                <a:spcPts val="2530"/>
              </a:lnSpc>
            </a:pPr>
            <a:fld id="{81D60167-4931-47E6-BA6A-407CBD079E47}" type="slidenum">
              <a:rPr sz="2400" spc="-5" dirty="0">
                <a:latin typeface="Vrinda" panose="020B0502040204020203" pitchFamily="34" charset="0"/>
                <a:cs typeface="Vrinda" panose="020B0502040204020203" pitchFamily="34" charset="0"/>
              </a:rPr>
              <a:t>9</a:t>
            </a:fld>
            <a:endParaRPr sz="2400" spc="-5" dirty="0">
              <a:latin typeface="Vrinda" panose="020B0502040204020203" pitchFamily="34" charset="0"/>
              <a:cs typeface="Vrinda" panose="020B0502040204020203" pitchFamily="34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F5B0475-EBDA-4809-B284-B0D6E3335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996335"/>
              </p:ext>
            </p:extLst>
          </p:nvPr>
        </p:nvGraphicFramePr>
        <p:xfrm>
          <a:off x="4400759" y="1378267"/>
          <a:ext cx="3848100" cy="240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EA0F0DC-A8C2-4CDE-9C3E-5412BB76A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9260621"/>
              </p:ext>
            </p:extLst>
          </p:nvPr>
        </p:nvGraphicFramePr>
        <p:xfrm>
          <a:off x="4400759" y="3788092"/>
          <a:ext cx="3848100" cy="2409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0CC3A7C6-2C11-4C82-BE58-7DDA31D25F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697802"/>
              </p:ext>
            </p:extLst>
          </p:nvPr>
        </p:nvGraphicFramePr>
        <p:xfrm>
          <a:off x="692597" y="1371600"/>
          <a:ext cx="3708162" cy="4832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Graphic spid="18" grpId="0">
        <p:bldAsOne/>
      </p:bldGraphic>
      <p:bldGraphic spid="19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829</TotalTime>
  <Words>3438</Words>
  <Application>Microsoft Office PowerPoint</Application>
  <PresentationFormat>On-screen Show (4:3)</PresentationFormat>
  <Paragraphs>486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Arial</vt:lpstr>
      <vt:lpstr>Arial Narrow</vt:lpstr>
      <vt:lpstr>Calibri</vt:lpstr>
      <vt:lpstr>Century Gothic</vt:lpstr>
      <vt:lpstr>Javanese Text</vt:lpstr>
      <vt:lpstr>Times New Roman</vt:lpstr>
      <vt:lpstr>Trebuchet MS</vt:lpstr>
      <vt:lpstr>Vrinda</vt:lpstr>
      <vt:lpstr>Wingdings</vt:lpstr>
      <vt:lpstr>Wingdings 3</vt:lpstr>
      <vt:lpstr>Ion</vt:lpstr>
      <vt:lpstr>Introduction to Water Supply</vt:lpstr>
      <vt:lpstr>The Objective of this Presentation is to familiarize students about :</vt:lpstr>
      <vt:lpstr>Presentation Outline</vt:lpstr>
      <vt:lpstr>1.1 Importance of water</vt:lpstr>
      <vt:lpstr>PowerPoint Presentation</vt:lpstr>
      <vt:lpstr>1.1.1 Effect of Decrease of water in human body</vt:lpstr>
      <vt:lpstr>1.1.2 Uses of water </vt:lpstr>
      <vt:lpstr>Composition of water on Earth </vt:lpstr>
      <vt:lpstr>Distribution of water on the surface of earth</vt:lpstr>
      <vt:lpstr>2.0 Classification of water</vt:lpstr>
      <vt:lpstr>2.1 Pure and impure water</vt:lpstr>
      <vt:lpstr>2.2 Potable and wholesome water</vt:lpstr>
      <vt:lpstr>Wholesome Water</vt:lpstr>
      <vt:lpstr>2.3 Polluted and contaminated water</vt:lpstr>
      <vt:lpstr>PowerPoint Presentation</vt:lpstr>
      <vt:lpstr>3.0 Historical development of water supply system</vt:lpstr>
      <vt:lpstr>PowerPoint Presentation</vt:lpstr>
      <vt:lpstr>PowerPoint Presentation</vt:lpstr>
      <vt:lpstr>PowerPoint Presentation</vt:lpstr>
      <vt:lpstr>PowerPoint Presentation</vt:lpstr>
      <vt:lpstr>3.1 Water supply system in Nepal</vt:lpstr>
      <vt:lpstr>PowerPoint Presentation</vt:lpstr>
      <vt:lpstr>PowerPoint Presentation</vt:lpstr>
      <vt:lpstr>PowerPoint Presentation</vt:lpstr>
      <vt:lpstr>3.2 Progressive status of water supply in Nepal</vt:lpstr>
      <vt:lpstr>PowerPoint Presentation</vt:lpstr>
      <vt:lpstr>PowerPoint Presentation</vt:lpstr>
      <vt:lpstr>4.0 Water Supply Sector  Institutions In Nepal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3) Ministry of Education, Science and Technology (MoEST)</vt:lpstr>
      <vt:lpstr>4) Ministry of Energy, Water Resources and     Irrigation (MoEWRI)</vt:lpstr>
      <vt:lpstr>5) Water Tariff Fixation Commission (WTFC)</vt:lpstr>
      <vt:lpstr>7) Rural Water Supply and Sanitation Fund Development Board</vt:lpstr>
      <vt:lpstr>1.5 Objectives of water supply system</vt:lpstr>
      <vt:lpstr>1.6 Schematic diagram of typical water supply  system</vt:lpstr>
      <vt:lpstr>Schematic diagram for urban water supply  system</vt:lpstr>
      <vt:lpstr>PowerPoint Presentation</vt:lpstr>
      <vt:lpstr>Schematic diagram for the rural water supply  system</vt:lpstr>
      <vt:lpstr>PowerPoint Presentation</vt:lpstr>
      <vt:lpstr>PowerPoint Presentation</vt:lpstr>
      <vt:lpstr>1.7 Components of water supply system</vt:lpstr>
      <vt:lpstr>b)Pump</vt:lpstr>
      <vt:lpstr>c) Transmission main</vt:lpstr>
      <vt:lpstr>d) Collection Chamber (CC)</vt:lpstr>
      <vt:lpstr>e) Distribution chamber</vt:lpstr>
      <vt:lpstr>f) Interruption Chamber</vt:lpstr>
      <vt:lpstr>g) Water treatment works</vt:lpstr>
      <vt:lpstr>PowerPoint Presentation</vt:lpstr>
      <vt:lpstr>PowerPoint Presentation</vt:lpstr>
      <vt:lpstr>PowerPoint Presentation</vt:lpstr>
      <vt:lpstr>i) Distribution system</vt:lpstr>
      <vt:lpstr>PowerPoint Presentation</vt:lpstr>
      <vt:lpstr>j) Break pressure chamber</vt:lpstr>
      <vt:lpstr>k) Public stand posts</vt:lpstr>
      <vt:lpstr>l) Valves and fittings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Water Supply</dc:title>
  <dc:creator>USER-PC</dc:creator>
  <cp:lastModifiedBy>Pradip luitel</cp:lastModifiedBy>
  <cp:revision>109</cp:revision>
  <dcterms:created xsi:type="dcterms:W3CDTF">2019-11-25T10:58:01Z</dcterms:created>
  <dcterms:modified xsi:type="dcterms:W3CDTF">2019-12-26T15:46:19Z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2019-11-22T00:00:00Z</vt:filetime>
  </property>
  <property fmtid="{D5CDD505-2E9C-101B-9397-08002B2CF9AE}" pid="3" name="Creator">
    <vt:lpwstr>Microsoft PowerPoint v16</vt:lpwstr>
  </property>
  <property fmtid="{D5CDD505-2E9C-101B-9397-08002B2CF9AE}" pid="4" name="LastSaved">
    <vt:filetime>2019-11-25T00:00:00Z</vt:filetime>
  </property>
</Properties>
</file>